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3760"/>
    <a:srgbClr val="002B82"/>
    <a:srgbClr val="0060A8"/>
    <a:srgbClr val="DDDDDD"/>
    <a:srgbClr val="0054A6"/>
    <a:srgbClr val="5A5A5A"/>
    <a:srgbClr val="535353"/>
    <a:srgbClr val="484A53"/>
    <a:srgbClr val="3C4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9" autoAdjust="0"/>
    <p:restoredTop sz="94744" autoAdjust="0"/>
  </p:normalViewPr>
  <p:slideViewPr>
    <p:cSldViewPr>
      <p:cViewPr varScale="1">
        <p:scale>
          <a:sx n="85" d="100"/>
          <a:sy n="85" d="100"/>
        </p:scale>
        <p:origin x="17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ce Hovermale" userId="fc5bbf46-85a5-42cf-b6d3-498aee714edd" providerId="ADAL" clId="{B9DF2F27-672F-40BA-AADB-F94A83899361}"/>
    <pc:docChg chg="modSld">
      <pc:chgData name="Joyce Hovermale" userId="fc5bbf46-85a5-42cf-b6d3-498aee714edd" providerId="ADAL" clId="{B9DF2F27-672F-40BA-AADB-F94A83899361}" dt="2021-09-14T15:05:05.246" v="0" actId="1076"/>
      <pc:docMkLst>
        <pc:docMk/>
      </pc:docMkLst>
      <pc:sldChg chg="modSp mod">
        <pc:chgData name="Joyce Hovermale" userId="fc5bbf46-85a5-42cf-b6d3-498aee714edd" providerId="ADAL" clId="{B9DF2F27-672F-40BA-AADB-F94A83899361}" dt="2021-09-14T15:05:05.246" v="0" actId="1076"/>
        <pc:sldMkLst>
          <pc:docMk/>
          <pc:sldMk cId="25787258" sldId="258"/>
        </pc:sldMkLst>
        <pc:spChg chg="mod">
          <ac:chgData name="Joyce Hovermale" userId="fc5bbf46-85a5-42cf-b6d3-498aee714edd" providerId="ADAL" clId="{B9DF2F27-672F-40BA-AADB-F94A83899361}" dt="2021-09-14T15:05:05.246" v="0" actId="1076"/>
          <ac:spMkLst>
            <pc:docMk/>
            <pc:sldMk cId="25787258" sldId="258"/>
            <ac:spMk id="2" creationId="{6F833B55-793B-499F-AD79-12F6AC9C44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6B2CA-06E9-4B2C-A02A-48ECF253F752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C923-EF1A-4605-B565-4E82E822AB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0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4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6922" y="1524000"/>
            <a:ext cx="7772400" cy="914400"/>
          </a:xfrm>
          <a:effectLst>
            <a:outerShdw blurRad="50800" dist="38100" dir="5400000" algn="t" rotWithShape="0">
              <a:srgbClr val="003760">
                <a:alpha val="49804"/>
              </a:srgbClr>
            </a:outerShdw>
          </a:effectLst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438400"/>
            <a:ext cx="7772400" cy="685800"/>
          </a:xfrm>
          <a:effectLst>
            <a:outerShdw blurRad="50800" dist="38100" dir="5400000" algn="t" rotWithShape="0">
              <a:srgbClr val="002B82">
                <a:alpha val="40000"/>
              </a:srgbClr>
            </a:outerShdw>
          </a:effectLst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Flowchart: Card 23"/>
          <p:cNvSpPr/>
          <p:nvPr userDrawn="1"/>
        </p:nvSpPr>
        <p:spPr>
          <a:xfrm>
            <a:off x="-7875" y="3276600"/>
            <a:ext cx="9178874" cy="3605154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820 w 10820"/>
              <a:gd name="connsiteY0" fmla="*/ 2000 h 10000"/>
              <a:gd name="connsiteX1" fmla="*/ 2820 w 10820"/>
              <a:gd name="connsiteY1" fmla="*/ 0 h 10000"/>
              <a:gd name="connsiteX2" fmla="*/ 10820 w 10820"/>
              <a:gd name="connsiteY2" fmla="*/ 0 h 10000"/>
              <a:gd name="connsiteX3" fmla="*/ 10820 w 10820"/>
              <a:gd name="connsiteY3" fmla="*/ 10000 h 10000"/>
              <a:gd name="connsiteX4" fmla="*/ 820 w 10820"/>
              <a:gd name="connsiteY4" fmla="*/ 10000 h 10000"/>
              <a:gd name="connsiteX5" fmla="*/ 820 w 10820"/>
              <a:gd name="connsiteY5" fmla="*/ 2000 h 10000"/>
              <a:gd name="connsiteX0" fmla="*/ 820 w 10820"/>
              <a:gd name="connsiteY0" fmla="*/ 2000 h 10000"/>
              <a:gd name="connsiteX1" fmla="*/ 2820 w 10820"/>
              <a:gd name="connsiteY1" fmla="*/ 0 h 10000"/>
              <a:gd name="connsiteX2" fmla="*/ 10820 w 10820"/>
              <a:gd name="connsiteY2" fmla="*/ 0 h 10000"/>
              <a:gd name="connsiteX3" fmla="*/ 10820 w 10820"/>
              <a:gd name="connsiteY3" fmla="*/ 10000 h 10000"/>
              <a:gd name="connsiteX4" fmla="*/ 820 w 10820"/>
              <a:gd name="connsiteY4" fmla="*/ 10000 h 10000"/>
              <a:gd name="connsiteX5" fmla="*/ 820 w 10820"/>
              <a:gd name="connsiteY5" fmla="*/ 2000 h 10000"/>
              <a:gd name="connsiteX0" fmla="*/ 689 w 10884"/>
              <a:gd name="connsiteY0" fmla="*/ 4030 h 10277"/>
              <a:gd name="connsiteX1" fmla="*/ 2884 w 10884"/>
              <a:gd name="connsiteY1" fmla="*/ 277 h 10277"/>
              <a:gd name="connsiteX2" fmla="*/ 10884 w 10884"/>
              <a:gd name="connsiteY2" fmla="*/ 277 h 10277"/>
              <a:gd name="connsiteX3" fmla="*/ 10884 w 10884"/>
              <a:gd name="connsiteY3" fmla="*/ 10277 h 10277"/>
              <a:gd name="connsiteX4" fmla="*/ 884 w 10884"/>
              <a:gd name="connsiteY4" fmla="*/ 10277 h 10277"/>
              <a:gd name="connsiteX5" fmla="*/ 689 w 10884"/>
              <a:gd name="connsiteY5" fmla="*/ 4030 h 10277"/>
              <a:gd name="connsiteX0" fmla="*/ 485 w 10485"/>
              <a:gd name="connsiteY0" fmla="*/ 10277 h 10277"/>
              <a:gd name="connsiteX1" fmla="*/ 2485 w 10485"/>
              <a:gd name="connsiteY1" fmla="*/ 277 h 10277"/>
              <a:gd name="connsiteX2" fmla="*/ 10485 w 10485"/>
              <a:gd name="connsiteY2" fmla="*/ 277 h 10277"/>
              <a:gd name="connsiteX3" fmla="*/ 10485 w 10485"/>
              <a:gd name="connsiteY3" fmla="*/ 10277 h 10277"/>
              <a:gd name="connsiteX4" fmla="*/ 485 w 10485"/>
              <a:gd name="connsiteY4" fmla="*/ 10277 h 10277"/>
              <a:gd name="connsiteX0" fmla="*/ 992 w 10992"/>
              <a:gd name="connsiteY0" fmla="*/ 11780 h 11780"/>
              <a:gd name="connsiteX1" fmla="*/ 2992 w 10992"/>
              <a:gd name="connsiteY1" fmla="*/ 1780 h 11780"/>
              <a:gd name="connsiteX2" fmla="*/ 10992 w 10992"/>
              <a:gd name="connsiteY2" fmla="*/ 1780 h 11780"/>
              <a:gd name="connsiteX3" fmla="*/ 10992 w 10992"/>
              <a:gd name="connsiteY3" fmla="*/ 11780 h 11780"/>
              <a:gd name="connsiteX4" fmla="*/ 992 w 10992"/>
              <a:gd name="connsiteY4" fmla="*/ 11780 h 11780"/>
              <a:gd name="connsiteX0" fmla="*/ 275 w 12872"/>
              <a:gd name="connsiteY0" fmla="*/ 10845 h 10845"/>
              <a:gd name="connsiteX1" fmla="*/ 4872 w 12872"/>
              <a:gd name="connsiteY1" fmla="*/ 748 h 10845"/>
              <a:gd name="connsiteX2" fmla="*/ 12872 w 12872"/>
              <a:gd name="connsiteY2" fmla="*/ 748 h 10845"/>
              <a:gd name="connsiteX3" fmla="*/ 12872 w 12872"/>
              <a:gd name="connsiteY3" fmla="*/ 10748 h 10845"/>
              <a:gd name="connsiteX4" fmla="*/ 275 w 12872"/>
              <a:gd name="connsiteY4" fmla="*/ 10845 h 10845"/>
              <a:gd name="connsiteX0" fmla="*/ 295 w 12502"/>
              <a:gd name="connsiteY0" fmla="*/ 10845 h 10845"/>
              <a:gd name="connsiteX1" fmla="*/ 4502 w 12502"/>
              <a:gd name="connsiteY1" fmla="*/ 748 h 10845"/>
              <a:gd name="connsiteX2" fmla="*/ 12502 w 12502"/>
              <a:gd name="connsiteY2" fmla="*/ 748 h 10845"/>
              <a:gd name="connsiteX3" fmla="*/ 12502 w 12502"/>
              <a:gd name="connsiteY3" fmla="*/ 10748 h 10845"/>
              <a:gd name="connsiteX4" fmla="*/ 295 w 12502"/>
              <a:gd name="connsiteY4" fmla="*/ 10845 h 10845"/>
              <a:gd name="connsiteX0" fmla="*/ 295 w 12502"/>
              <a:gd name="connsiteY0" fmla="*/ 11349 h 11349"/>
              <a:gd name="connsiteX1" fmla="*/ 4502 w 12502"/>
              <a:gd name="connsiteY1" fmla="*/ 1252 h 11349"/>
              <a:gd name="connsiteX2" fmla="*/ 12502 w 12502"/>
              <a:gd name="connsiteY2" fmla="*/ 1252 h 11349"/>
              <a:gd name="connsiteX3" fmla="*/ 12502 w 12502"/>
              <a:gd name="connsiteY3" fmla="*/ 11252 h 11349"/>
              <a:gd name="connsiteX4" fmla="*/ 295 w 12502"/>
              <a:gd name="connsiteY4" fmla="*/ 11349 h 11349"/>
              <a:gd name="connsiteX0" fmla="*/ 272 w 12479"/>
              <a:gd name="connsiteY0" fmla="*/ 10992 h 10992"/>
              <a:gd name="connsiteX1" fmla="*/ 4869 w 12479"/>
              <a:gd name="connsiteY1" fmla="*/ 1772 h 10992"/>
              <a:gd name="connsiteX2" fmla="*/ 12479 w 12479"/>
              <a:gd name="connsiteY2" fmla="*/ 895 h 10992"/>
              <a:gd name="connsiteX3" fmla="*/ 12479 w 12479"/>
              <a:gd name="connsiteY3" fmla="*/ 10895 h 10992"/>
              <a:gd name="connsiteX4" fmla="*/ 272 w 12479"/>
              <a:gd name="connsiteY4" fmla="*/ 10992 h 10992"/>
              <a:gd name="connsiteX0" fmla="*/ 572 w 12779"/>
              <a:gd name="connsiteY0" fmla="*/ 10774 h 10774"/>
              <a:gd name="connsiteX1" fmla="*/ 2319 w 12779"/>
              <a:gd name="connsiteY1" fmla="*/ 4979 h 10774"/>
              <a:gd name="connsiteX2" fmla="*/ 5169 w 12779"/>
              <a:gd name="connsiteY2" fmla="*/ 1554 h 10774"/>
              <a:gd name="connsiteX3" fmla="*/ 12779 w 12779"/>
              <a:gd name="connsiteY3" fmla="*/ 677 h 10774"/>
              <a:gd name="connsiteX4" fmla="*/ 12779 w 12779"/>
              <a:gd name="connsiteY4" fmla="*/ 10677 h 10774"/>
              <a:gd name="connsiteX5" fmla="*/ 572 w 12779"/>
              <a:gd name="connsiteY5" fmla="*/ 10774 h 10774"/>
              <a:gd name="connsiteX0" fmla="*/ 572 w 12779"/>
              <a:gd name="connsiteY0" fmla="*/ 10774 h 10774"/>
              <a:gd name="connsiteX1" fmla="*/ 2319 w 12779"/>
              <a:gd name="connsiteY1" fmla="*/ 4979 h 10774"/>
              <a:gd name="connsiteX2" fmla="*/ 5169 w 12779"/>
              <a:gd name="connsiteY2" fmla="*/ 1554 h 10774"/>
              <a:gd name="connsiteX3" fmla="*/ 12779 w 12779"/>
              <a:gd name="connsiteY3" fmla="*/ 677 h 10774"/>
              <a:gd name="connsiteX4" fmla="*/ 12779 w 12779"/>
              <a:gd name="connsiteY4" fmla="*/ 10677 h 10774"/>
              <a:gd name="connsiteX5" fmla="*/ 572 w 12779"/>
              <a:gd name="connsiteY5" fmla="*/ 10774 h 10774"/>
              <a:gd name="connsiteX0" fmla="*/ 0 w 12207"/>
              <a:gd name="connsiteY0" fmla="*/ 10774 h 10774"/>
              <a:gd name="connsiteX1" fmla="*/ 1747 w 12207"/>
              <a:gd name="connsiteY1" fmla="*/ 4979 h 10774"/>
              <a:gd name="connsiteX2" fmla="*/ 4597 w 12207"/>
              <a:gd name="connsiteY2" fmla="*/ 1554 h 10774"/>
              <a:gd name="connsiteX3" fmla="*/ 12207 w 12207"/>
              <a:gd name="connsiteY3" fmla="*/ 677 h 10774"/>
              <a:gd name="connsiteX4" fmla="*/ 12207 w 12207"/>
              <a:gd name="connsiteY4" fmla="*/ 10677 h 10774"/>
              <a:gd name="connsiteX5" fmla="*/ 0 w 12207"/>
              <a:gd name="connsiteY5" fmla="*/ 10774 h 10774"/>
              <a:gd name="connsiteX0" fmla="*/ 0 w 12207"/>
              <a:gd name="connsiteY0" fmla="*/ 10774 h 10774"/>
              <a:gd name="connsiteX1" fmla="*/ 1747 w 12207"/>
              <a:gd name="connsiteY1" fmla="*/ 4979 h 10774"/>
              <a:gd name="connsiteX2" fmla="*/ 4597 w 12207"/>
              <a:gd name="connsiteY2" fmla="*/ 1554 h 10774"/>
              <a:gd name="connsiteX3" fmla="*/ 12207 w 12207"/>
              <a:gd name="connsiteY3" fmla="*/ 677 h 10774"/>
              <a:gd name="connsiteX4" fmla="*/ 12207 w 12207"/>
              <a:gd name="connsiteY4" fmla="*/ 10677 h 10774"/>
              <a:gd name="connsiteX5" fmla="*/ 0 w 12207"/>
              <a:gd name="connsiteY5" fmla="*/ 10774 h 10774"/>
              <a:gd name="connsiteX0" fmla="*/ 0 w 12207"/>
              <a:gd name="connsiteY0" fmla="*/ 10737 h 10737"/>
              <a:gd name="connsiteX1" fmla="*/ 1098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1098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514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514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194 w 12401"/>
              <a:gd name="connsiteY0" fmla="*/ 10741 h 10741"/>
              <a:gd name="connsiteX1" fmla="*/ 253 w 12401"/>
              <a:gd name="connsiteY1" fmla="*/ 3875 h 10741"/>
              <a:gd name="connsiteX2" fmla="*/ 4791 w 12401"/>
              <a:gd name="connsiteY2" fmla="*/ 1521 h 10741"/>
              <a:gd name="connsiteX3" fmla="*/ 12401 w 12401"/>
              <a:gd name="connsiteY3" fmla="*/ 644 h 10741"/>
              <a:gd name="connsiteX4" fmla="*/ 12401 w 12401"/>
              <a:gd name="connsiteY4" fmla="*/ 10644 h 10741"/>
              <a:gd name="connsiteX5" fmla="*/ 194 w 12401"/>
              <a:gd name="connsiteY5" fmla="*/ 10741 h 10741"/>
              <a:gd name="connsiteX0" fmla="*/ 0 w 12207"/>
              <a:gd name="connsiteY0" fmla="*/ 10741 h 10741"/>
              <a:gd name="connsiteX1" fmla="*/ 59 w 12207"/>
              <a:gd name="connsiteY1" fmla="*/ 3875 h 10741"/>
              <a:gd name="connsiteX2" fmla="*/ 4597 w 12207"/>
              <a:gd name="connsiteY2" fmla="*/ 1521 h 10741"/>
              <a:gd name="connsiteX3" fmla="*/ 12207 w 12207"/>
              <a:gd name="connsiteY3" fmla="*/ 644 h 10741"/>
              <a:gd name="connsiteX4" fmla="*/ 12207 w 12207"/>
              <a:gd name="connsiteY4" fmla="*/ 10644 h 10741"/>
              <a:gd name="connsiteX5" fmla="*/ 0 w 12207"/>
              <a:gd name="connsiteY5" fmla="*/ 10741 h 10741"/>
              <a:gd name="connsiteX0" fmla="*/ 0 w 12207"/>
              <a:gd name="connsiteY0" fmla="*/ 10814 h 10814"/>
              <a:gd name="connsiteX1" fmla="*/ 59 w 12207"/>
              <a:gd name="connsiteY1" fmla="*/ 3948 h 10814"/>
              <a:gd name="connsiteX2" fmla="*/ 4597 w 12207"/>
              <a:gd name="connsiteY2" fmla="*/ 1594 h 10814"/>
              <a:gd name="connsiteX3" fmla="*/ 12207 w 12207"/>
              <a:gd name="connsiteY3" fmla="*/ 717 h 10814"/>
              <a:gd name="connsiteX4" fmla="*/ 12207 w 12207"/>
              <a:gd name="connsiteY4" fmla="*/ 10717 h 10814"/>
              <a:gd name="connsiteX5" fmla="*/ 0 w 12207"/>
              <a:gd name="connsiteY5" fmla="*/ 10814 h 10814"/>
              <a:gd name="connsiteX0" fmla="*/ 0 w 12207"/>
              <a:gd name="connsiteY0" fmla="*/ 10946 h 10946"/>
              <a:gd name="connsiteX1" fmla="*/ 59 w 12207"/>
              <a:gd name="connsiteY1" fmla="*/ 4080 h 10946"/>
              <a:gd name="connsiteX2" fmla="*/ 4142 w 12207"/>
              <a:gd name="connsiteY2" fmla="*/ 1239 h 10946"/>
              <a:gd name="connsiteX3" fmla="*/ 12207 w 12207"/>
              <a:gd name="connsiteY3" fmla="*/ 849 h 10946"/>
              <a:gd name="connsiteX4" fmla="*/ 12207 w 12207"/>
              <a:gd name="connsiteY4" fmla="*/ 10849 h 10946"/>
              <a:gd name="connsiteX5" fmla="*/ 0 w 12207"/>
              <a:gd name="connsiteY5" fmla="*/ 10946 h 10946"/>
              <a:gd name="connsiteX0" fmla="*/ 0 w 12207"/>
              <a:gd name="connsiteY0" fmla="*/ 11055 h 11055"/>
              <a:gd name="connsiteX1" fmla="*/ 59 w 12207"/>
              <a:gd name="connsiteY1" fmla="*/ 4189 h 11055"/>
              <a:gd name="connsiteX2" fmla="*/ 4142 w 12207"/>
              <a:gd name="connsiteY2" fmla="*/ 1348 h 11055"/>
              <a:gd name="connsiteX3" fmla="*/ 12207 w 12207"/>
              <a:gd name="connsiteY3" fmla="*/ 958 h 11055"/>
              <a:gd name="connsiteX4" fmla="*/ 12207 w 12207"/>
              <a:gd name="connsiteY4" fmla="*/ 10958 h 11055"/>
              <a:gd name="connsiteX5" fmla="*/ 0 w 12207"/>
              <a:gd name="connsiteY5" fmla="*/ 11055 h 11055"/>
              <a:gd name="connsiteX0" fmla="*/ 0 w 12207"/>
              <a:gd name="connsiteY0" fmla="*/ 10598 h 10598"/>
              <a:gd name="connsiteX1" fmla="*/ 59 w 12207"/>
              <a:gd name="connsiteY1" fmla="*/ 3732 h 10598"/>
              <a:gd name="connsiteX2" fmla="*/ 6859 w 12207"/>
              <a:gd name="connsiteY2" fmla="*/ 3034 h 10598"/>
              <a:gd name="connsiteX3" fmla="*/ 12207 w 12207"/>
              <a:gd name="connsiteY3" fmla="*/ 501 h 10598"/>
              <a:gd name="connsiteX4" fmla="*/ 12207 w 12207"/>
              <a:gd name="connsiteY4" fmla="*/ 10501 h 10598"/>
              <a:gd name="connsiteX5" fmla="*/ 0 w 12207"/>
              <a:gd name="connsiteY5" fmla="*/ 10598 h 10598"/>
              <a:gd name="connsiteX0" fmla="*/ 0 w 12207"/>
              <a:gd name="connsiteY0" fmla="*/ 10805 h 10805"/>
              <a:gd name="connsiteX1" fmla="*/ 59 w 12207"/>
              <a:gd name="connsiteY1" fmla="*/ 3939 h 10805"/>
              <a:gd name="connsiteX2" fmla="*/ 6859 w 12207"/>
              <a:gd name="connsiteY2" fmla="*/ 3241 h 10805"/>
              <a:gd name="connsiteX3" fmla="*/ 12207 w 12207"/>
              <a:gd name="connsiteY3" fmla="*/ 708 h 10805"/>
              <a:gd name="connsiteX4" fmla="*/ 12207 w 12207"/>
              <a:gd name="connsiteY4" fmla="*/ 10708 h 10805"/>
              <a:gd name="connsiteX5" fmla="*/ 0 w 12207"/>
              <a:gd name="connsiteY5" fmla="*/ 10805 h 10805"/>
              <a:gd name="connsiteX0" fmla="*/ 0 w 12207"/>
              <a:gd name="connsiteY0" fmla="*/ 10895 h 10895"/>
              <a:gd name="connsiteX1" fmla="*/ 59 w 12207"/>
              <a:gd name="connsiteY1" fmla="*/ 4029 h 10895"/>
              <a:gd name="connsiteX2" fmla="*/ 8186 w 12207"/>
              <a:gd name="connsiteY2" fmla="*/ 2941 h 10895"/>
              <a:gd name="connsiteX3" fmla="*/ 12207 w 12207"/>
              <a:gd name="connsiteY3" fmla="*/ 798 h 10895"/>
              <a:gd name="connsiteX4" fmla="*/ 12207 w 12207"/>
              <a:gd name="connsiteY4" fmla="*/ 10798 h 10895"/>
              <a:gd name="connsiteX5" fmla="*/ 0 w 12207"/>
              <a:gd name="connsiteY5" fmla="*/ 10895 h 10895"/>
              <a:gd name="connsiteX0" fmla="*/ 0 w 12207"/>
              <a:gd name="connsiteY0" fmla="*/ 10938 h 10938"/>
              <a:gd name="connsiteX1" fmla="*/ 59 w 12207"/>
              <a:gd name="connsiteY1" fmla="*/ 4072 h 10938"/>
              <a:gd name="connsiteX2" fmla="*/ 8186 w 12207"/>
              <a:gd name="connsiteY2" fmla="*/ 2984 h 10938"/>
              <a:gd name="connsiteX3" fmla="*/ 12207 w 12207"/>
              <a:gd name="connsiteY3" fmla="*/ 841 h 10938"/>
              <a:gd name="connsiteX4" fmla="*/ 12207 w 12207"/>
              <a:gd name="connsiteY4" fmla="*/ 10841 h 10938"/>
              <a:gd name="connsiteX5" fmla="*/ 0 w 12207"/>
              <a:gd name="connsiteY5" fmla="*/ 10938 h 10938"/>
              <a:gd name="connsiteX0" fmla="*/ 48 w 12255"/>
              <a:gd name="connsiteY0" fmla="*/ 10601 h 10601"/>
              <a:gd name="connsiteX1" fmla="*/ 33 w 12255"/>
              <a:gd name="connsiteY1" fmla="*/ 3800 h 10601"/>
              <a:gd name="connsiteX2" fmla="*/ 8234 w 12255"/>
              <a:gd name="connsiteY2" fmla="*/ 2647 h 10601"/>
              <a:gd name="connsiteX3" fmla="*/ 12255 w 12255"/>
              <a:gd name="connsiteY3" fmla="*/ 504 h 10601"/>
              <a:gd name="connsiteX4" fmla="*/ 12255 w 12255"/>
              <a:gd name="connsiteY4" fmla="*/ 10504 h 10601"/>
              <a:gd name="connsiteX5" fmla="*/ 48 w 12255"/>
              <a:gd name="connsiteY5" fmla="*/ 10601 h 10601"/>
              <a:gd name="connsiteX0" fmla="*/ 15 w 12222"/>
              <a:gd name="connsiteY0" fmla="*/ 10601 h 10601"/>
              <a:gd name="connsiteX1" fmla="*/ 0 w 12222"/>
              <a:gd name="connsiteY1" fmla="*/ 3800 h 10601"/>
              <a:gd name="connsiteX2" fmla="*/ 8201 w 12222"/>
              <a:gd name="connsiteY2" fmla="*/ 2647 h 10601"/>
              <a:gd name="connsiteX3" fmla="*/ 12222 w 12222"/>
              <a:gd name="connsiteY3" fmla="*/ 504 h 10601"/>
              <a:gd name="connsiteX4" fmla="*/ 12222 w 12222"/>
              <a:gd name="connsiteY4" fmla="*/ 10504 h 10601"/>
              <a:gd name="connsiteX5" fmla="*/ 15 w 12222"/>
              <a:gd name="connsiteY5" fmla="*/ 10601 h 10601"/>
              <a:gd name="connsiteX0" fmla="*/ 0 w 12207"/>
              <a:gd name="connsiteY0" fmla="*/ 10604 h 10604"/>
              <a:gd name="connsiteX1" fmla="*/ 38 w 12207"/>
              <a:gd name="connsiteY1" fmla="*/ 4064 h 10604"/>
              <a:gd name="connsiteX2" fmla="*/ 8186 w 12207"/>
              <a:gd name="connsiteY2" fmla="*/ 2650 h 10604"/>
              <a:gd name="connsiteX3" fmla="*/ 12207 w 12207"/>
              <a:gd name="connsiteY3" fmla="*/ 507 h 10604"/>
              <a:gd name="connsiteX4" fmla="*/ 12207 w 12207"/>
              <a:gd name="connsiteY4" fmla="*/ 10507 h 10604"/>
              <a:gd name="connsiteX5" fmla="*/ 0 w 12207"/>
              <a:gd name="connsiteY5" fmla="*/ 10604 h 10604"/>
              <a:gd name="connsiteX0" fmla="*/ 4 w 12211"/>
              <a:gd name="connsiteY0" fmla="*/ 10603 h 10603"/>
              <a:gd name="connsiteX1" fmla="*/ 0 w 12211"/>
              <a:gd name="connsiteY1" fmla="*/ 3933 h 10603"/>
              <a:gd name="connsiteX2" fmla="*/ 8190 w 12211"/>
              <a:gd name="connsiteY2" fmla="*/ 2649 h 10603"/>
              <a:gd name="connsiteX3" fmla="*/ 12211 w 12211"/>
              <a:gd name="connsiteY3" fmla="*/ 506 h 10603"/>
              <a:gd name="connsiteX4" fmla="*/ 12211 w 12211"/>
              <a:gd name="connsiteY4" fmla="*/ 10506 h 10603"/>
              <a:gd name="connsiteX5" fmla="*/ 4 w 12211"/>
              <a:gd name="connsiteY5" fmla="*/ 10603 h 10603"/>
              <a:gd name="connsiteX0" fmla="*/ 184 w 12211"/>
              <a:gd name="connsiteY0" fmla="*/ 9233 h 10506"/>
              <a:gd name="connsiteX1" fmla="*/ 0 w 12211"/>
              <a:gd name="connsiteY1" fmla="*/ 3933 h 10506"/>
              <a:gd name="connsiteX2" fmla="*/ 8190 w 12211"/>
              <a:gd name="connsiteY2" fmla="*/ 2649 h 10506"/>
              <a:gd name="connsiteX3" fmla="*/ 12211 w 12211"/>
              <a:gd name="connsiteY3" fmla="*/ 506 h 10506"/>
              <a:gd name="connsiteX4" fmla="*/ 12211 w 12211"/>
              <a:gd name="connsiteY4" fmla="*/ 10506 h 10506"/>
              <a:gd name="connsiteX5" fmla="*/ 184 w 12211"/>
              <a:gd name="connsiteY5" fmla="*/ 9233 h 10506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613 h 10613"/>
              <a:gd name="connsiteX1" fmla="*/ 0 w 12211"/>
              <a:gd name="connsiteY1" fmla="*/ 4009 h 10613"/>
              <a:gd name="connsiteX2" fmla="*/ 8190 w 12211"/>
              <a:gd name="connsiteY2" fmla="*/ 2725 h 10613"/>
              <a:gd name="connsiteX3" fmla="*/ 12211 w 12211"/>
              <a:gd name="connsiteY3" fmla="*/ 582 h 10613"/>
              <a:gd name="connsiteX4" fmla="*/ 12211 w 12211"/>
              <a:gd name="connsiteY4" fmla="*/ 10582 h 10613"/>
              <a:gd name="connsiteX5" fmla="*/ 15 w 12211"/>
              <a:gd name="connsiteY5" fmla="*/ 10613 h 10613"/>
              <a:gd name="connsiteX0" fmla="*/ 15 w 12211"/>
              <a:gd name="connsiteY0" fmla="*/ 10564 h 10564"/>
              <a:gd name="connsiteX1" fmla="*/ 0 w 12211"/>
              <a:gd name="connsiteY1" fmla="*/ 5518 h 10564"/>
              <a:gd name="connsiteX2" fmla="*/ 8190 w 12211"/>
              <a:gd name="connsiteY2" fmla="*/ 2676 h 10564"/>
              <a:gd name="connsiteX3" fmla="*/ 12211 w 12211"/>
              <a:gd name="connsiteY3" fmla="*/ 533 h 10564"/>
              <a:gd name="connsiteX4" fmla="*/ 12211 w 12211"/>
              <a:gd name="connsiteY4" fmla="*/ 10533 h 10564"/>
              <a:gd name="connsiteX5" fmla="*/ 15 w 12211"/>
              <a:gd name="connsiteY5" fmla="*/ 10564 h 10564"/>
              <a:gd name="connsiteX0" fmla="*/ 15 w 12211"/>
              <a:gd name="connsiteY0" fmla="*/ 10564 h 10564"/>
              <a:gd name="connsiteX1" fmla="*/ 0 w 12211"/>
              <a:gd name="connsiteY1" fmla="*/ 5518 h 10564"/>
              <a:gd name="connsiteX2" fmla="*/ 8190 w 12211"/>
              <a:gd name="connsiteY2" fmla="*/ 2676 h 10564"/>
              <a:gd name="connsiteX3" fmla="*/ 12211 w 12211"/>
              <a:gd name="connsiteY3" fmla="*/ 533 h 10564"/>
              <a:gd name="connsiteX4" fmla="*/ 12211 w 12211"/>
              <a:gd name="connsiteY4" fmla="*/ 10533 h 10564"/>
              <a:gd name="connsiteX5" fmla="*/ 15 w 12211"/>
              <a:gd name="connsiteY5" fmla="*/ 10564 h 10564"/>
              <a:gd name="connsiteX0" fmla="*/ 15 w 12211"/>
              <a:gd name="connsiteY0" fmla="*/ 10574 h 10574"/>
              <a:gd name="connsiteX1" fmla="*/ 0 w 12211"/>
              <a:gd name="connsiteY1" fmla="*/ 5528 h 10574"/>
              <a:gd name="connsiteX2" fmla="*/ 8190 w 12211"/>
              <a:gd name="connsiteY2" fmla="*/ 2686 h 10574"/>
              <a:gd name="connsiteX3" fmla="*/ 12211 w 12211"/>
              <a:gd name="connsiteY3" fmla="*/ 543 h 10574"/>
              <a:gd name="connsiteX4" fmla="*/ 12211 w 12211"/>
              <a:gd name="connsiteY4" fmla="*/ 10543 h 10574"/>
              <a:gd name="connsiteX5" fmla="*/ 15 w 12211"/>
              <a:gd name="connsiteY5" fmla="*/ 10574 h 10574"/>
              <a:gd name="connsiteX0" fmla="*/ 15 w 12211"/>
              <a:gd name="connsiteY0" fmla="*/ 10691 h 10691"/>
              <a:gd name="connsiteX1" fmla="*/ 0 w 12211"/>
              <a:gd name="connsiteY1" fmla="*/ 5645 h 10691"/>
              <a:gd name="connsiteX2" fmla="*/ 8190 w 12211"/>
              <a:gd name="connsiteY2" fmla="*/ 2803 h 10691"/>
              <a:gd name="connsiteX3" fmla="*/ 12211 w 12211"/>
              <a:gd name="connsiteY3" fmla="*/ 660 h 10691"/>
              <a:gd name="connsiteX4" fmla="*/ 12211 w 12211"/>
              <a:gd name="connsiteY4" fmla="*/ 10660 h 10691"/>
              <a:gd name="connsiteX5" fmla="*/ 15 w 12211"/>
              <a:gd name="connsiteY5" fmla="*/ 10691 h 10691"/>
              <a:gd name="connsiteX0" fmla="*/ 15 w 12211"/>
              <a:gd name="connsiteY0" fmla="*/ 11289 h 11289"/>
              <a:gd name="connsiteX1" fmla="*/ 0 w 12211"/>
              <a:gd name="connsiteY1" fmla="*/ 6243 h 11289"/>
              <a:gd name="connsiteX2" fmla="*/ 8190 w 12211"/>
              <a:gd name="connsiteY2" fmla="*/ 3401 h 11289"/>
              <a:gd name="connsiteX3" fmla="*/ 12211 w 12211"/>
              <a:gd name="connsiteY3" fmla="*/ 1258 h 11289"/>
              <a:gd name="connsiteX4" fmla="*/ 12211 w 12211"/>
              <a:gd name="connsiteY4" fmla="*/ 11258 h 11289"/>
              <a:gd name="connsiteX5" fmla="*/ 15 w 12211"/>
              <a:gd name="connsiteY5" fmla="*/ 11289 h 11289"/>
              <a:gd name="connsiteX0" fmla="*/ 15 w 12211"/>
              <a:gd name="connsiteY0" fmla="*/ 11319 h 11319"/>
              <a:gd name="connsiteX1" fmla="*/ 0 w 12211"/>
              <a:gd name="connsiteY1" fmla="*/ 6273 h 11319"/>
              <a:gd name="connsiteX2" fmla="*/ 8190 w 12211"/>
              <a:gd name="connsiteY2" fmla="*/ 3431 h 11319"/>
              <a:gd name="connsiteX3" fmla="*/ 12211 w 12211"/>
              <a:gd name="connsiteY3" fmla="*/ 1288 h 11319"/>
              <a:gd name="connsiteX4" fmla="*/ 12211 w 12211"/>
              <a:gd name="connsiteY4" fmla="*/ 11288 h 11319"/>
              <a:gd name="connsiteX5" fmla="*/ 15 w 12211"/>
              <a:gd name="connsiteY5" fmla="*/ 11319 h 11319"/>
              <a:gd name="connsiteX0" fmla="*/ 15 w 12211"/>
              <a:gd name="connsiteY0" fmla="*/ 11047 h 11047"/>
              <a:gd name="connsiteX1" fmla="*/ 0 w 12211"/>
              <a:gd name="connsiteY1" fmla="*/ 6001 h 11047"/>
              <a:gd name="connsiteX2" fmla="*/ 8048 w 12211"/>
              <a:gd name="connsiteY2" fmla="*/ 3938 h 11047"/>
              <a:gd name="connsiteX3" fmla="*/ 12211 w 12211"/>
              <a:gd name="connsiteY3" fmla="*/ 1016 h 11047"/>
              <a:gd name="connsiteX4" fmla="*/ 12211 w 12211"/>
              <a:gd name="connsiteY4" fmla="*/ 11016 h 11047"/>
              <a:gd name="connsiteX5" fmla="*/ 15 w 12211"/>
              <a:gd name="connsiteY5" fmla="*/ 11047 h 11047"/>
              <a:gd name="connsiteX0" fmla="*/ 15 w 12211"/>
              <a:gd name="connsiteY0" fmla="*/ 10847 h 10847"/>
              <a:gd name="connsiteX1" fmla="*/ 0 w 12211"/>
              <a:gd name="connsiteY1" fmla="*/ 5801 h 10847"/>
              <a:gd name="connsiteX2" fmla="*/ 8048 w 12211"/>
              <a:gd name="connsiteY2" fmla="*/ 3738 h 10847"/>
              <a:gd name="connsiteX3" fmla="*/ 12211 w 12211"/>
              <a:gd name="connsiteY3" fmla="*/ 816 h 10847"/>
              <a:gd name="connsiteX4" fmla="*/ 12211 w 12211"/>
              <a:gd name="connsiteY4" fmla="*/ 10816 h 10847"/>
              <a:gd name="connsiteX5" fmla="*/ 15 w 12211"/>
              <a:gd name="connsiteY5" fmla="*/ 10847 h 10847"/>
              <a:gd name="connsiteX0" fmla="*/ 4 w 12236"/>
              <a:gd name="connsiteY0" fmla="*/ 11071 h 11071"/>
              <a:gd name="connsiteX1" fmla="*/ 25 w 12236"/>
              <a:gd name="connsiteY1" fmla="*/ 5801 h 11071"/>
              <a:gd name="connsiteX2" fmla="*/ 8073 w 12236"/>
              <a:gd name="connsiteY2" fmla="*/ 3738 h 11071"/>
              <a:gd name="connsiteX3" fmla="*/ 12236 w 12236"/>
              <a:gd name="connsiteY3" fmla="*/ 816 h 11071"/>
              <a:gd name="connsiteX4" fmla="*/ 12236 w 12236"/>
              <a:gd name="connsiteY4" fmla="*/ 10816 h 11071"/>
              <a:gd name="connsiteX5" fmla="*/ 4 w 12236"/>
              <a:gd name="connsiteY5" fmla="*/ 11071 h 11071"/>
              <a:gd name="connsiteX0" fmla="*/ 15 w 12247"/>
              <a:gd name="connsiteY0" fmla="*/ 10711 h 10711"/>
              <a:gd name="connsiteX1" fmla="*/ 0 w 12247"/>
              <a:gd name="connsiteY1" fmla="*/ 5609 h 10711"/>
              <a:gd name="connsiteX2" fmla="*/ 8084 w 12247"/>
              <a:gd name="connsiteY2" fmla="*/ 3378 h 10711"/>
              <a:gd name="connsiteX3" fmla="*/ 12247 w 12247"/>
              <a:gd name="connsiteY3" fmla="*/ 456 h 10711"/>
              <a:gd name="connsiteX4" fmla="*/ 12247 w 12247"/>
              <a:gd name="connsiteY4" fmla="*/ 10456 h 10711"/>
              <a:gd name="connsiteX5" fmla="*/ 15 w 12247"/>
              <a:gd name="connsiteY5" fmla="*/ 10711 h 10711"/>
              <a:gd name="connsiteX0" fmla="*/ 15 w 12247"/>
              <a:gd name="connsiteY0" fmla="*/ 10711 h 10711"/>
              <a:gd name="connsiteX1" fmla="*/ 0 w 12247"/>
              <a:gd name="connsiteY1" fmla="*/ 5609 h 10711"/>
              <a:gd name="connsiteX2" fmla="*/ 8084 w 12247"/>
              <a:gd name="connsiteY2" fmla="*/ 3378 h 10711"/>
              <a:gd name="connsiteX3" fmla="*/ 12247 w 12247"/>
              <a:gd name="connsiteY3" fmla="*/ 456 h 10711"/>
              <a:gd name="connsiteX4" fmla="*/ 12247 w 12247"/>
              <a:gd name="connsiteY4" fmla="*/ 10456 h 10711"/>
              <a:gd name="connsiteX5" fmla="*/ 15 w 12247"/>
              <a:gd name="connsiteY5" fmla="*/ 10711 h 10711"/>
              <a:gd name="connsiteX0" fmla="*/ 10 w 12242"/>
              <a:gd name="connsiteY0" fmla="*/ 10711 h 10711"/>
              <a:gd name="connsiteX1" fmla="*/ 4 w 12242"/>
              <a:gd name="connsiteY1" fmla="*/ 5609 h 10711"/>
              <a:gd name="connsiteX2" fmla="*/ 8079 w 12242"/>
              <a:gd name="connsiteY2" fmla="*/ 3378 h 10711"/>
              <a:gd name="connsiteX3" fmla="*/ 12242 w 12242"/>
              <a:gd name="connsiteY3" fmla="*/ 456 h 10711"/>
              <a:gd name="connsiteX4" fmla="*/ 12242 w 12242"/>
              <a:gd name="connsiteY4" fmla="*/ 10456 h 10711"/>
              <a:gd name="connsiteX5" fmla="*/ 10 w 12242"/>
              <a:gd name="connsiteY5" fmla="*/ 10711 h 10711"/>
              <a:gd name="connsiteX0" fmla="*/ 6 w 12238"/>
              <a:gd name="connsiteY0" fmla="*/ 10711 h 10711"/>
              <a:gd name="connsiteX1" fmla="*/ 0 w 12238"/>
              <a:gd name="connsiteY1" fmla="*/ 5609 h 10711"/>
              <a:gd name="connsiteX2" fmla="*/ 8075 w 12238"/>
              <a:gd name="connsiteY2" fmla="*/ 3378 h 10711"/>
              <a:gd name="connsiteX3" fmla="*/ 12238 w 12238"/>
              <a:gd name="connsiteY3" fmla="*/ 456 h 10711"/>
              <a:gd name="connsiteX4" fmla="*/ 12238 w 12238"/>
              <a:gd name="connsiteY4" fmla="*/ 10456 h 10711"/>
              <a:gd name="connsiteX5" fmla="*/ 6 w 12238"/>
              <a:gd name="connsiteY5" fmla="*/ 10711 h 10711"/>
              <a:gd name="connsiteX0" fmla="*/ 6 w 12238"/>
              <a:gd name="connsiteY0" fmla="*/ 10711 h 10711"/>
              <a:gd name="connsiteX1" fmla="*/ 0 w 12238"/>
              <a:gd name="connsiteY1" fmla="*/ 5609 h 10711"/>
              <a:gd name="connsiteX2" fmla="*/ 8075 w 12238"/>
              <a:gd name="connsiteY2" fmla="*/ 3378 h 10711"/>
              <a:gd name="connsiteX3" fmla="*/ 12238 w 12238"/>
              <a:gd name="connsiteY3" fmla="*/ 456 h 10711"/>
              <a:gd name="connsiteX4" fmla="*/ 12238 w 12238"/>
              <a:gd name="connsiteY4" fmla="*/ 10456 h 10711"/>
              <a:gd name="connsiteX5" fmla="*/ 6 w 12238"/>
              <a:gd name="connsiteY5" fmla="*/ 10711 h 10711"/>
              <a:gd name="connsiteX0" fmla="*/ 0 w 12232"/>
              <a:gd name="connsiteY0" fmla="*/ 10711 h 10711"/>
              <a:gd name="connsiteX1" fmla="*/ 3 w 12232"/>
              <a:gd name="connsiteY1" fmla="*/ 5638 h 10711"/>
              <a:gd name="connsiteX2" fmla="*/ 8069 w 12232"/>
              <a:gd name="connsiteY2" fmla="*/ 3378 h 10711"/>
              <a:gd name="connsiteX3" fmla="*/ 12232 w 12232"/>
              <a:gd name="connsiteY3" fmla="*/ 456 h 10711"/>
              <a:gd name="connsiteX4" fmla="*/ 12232 w 12232"/>
              <a:gd name="connsiteY4" fmla="*/ 10456 h 10711"/>
              <a:gd name="connsiteX5" fmla="*/ 0 w 12232"/>
              <a:gd name="connsiteY5" fmla="*/ 10711 h 10711"/>
              <a:gd name="connsiteX0" fmla="*/ 0 w 12232"/>
              <a:gd name="connsiteY0" fmla="*/ 10711 h 10711"/>
              <a:gd name="connsiteX1" fmla="*/ 3 w 12232"/>
              <a:gd name="connsiteY1" fmla="*/ 5638 h 10711"/>
              <a:gd name="connsiteX2" fmla="*/ 8069 w 12232"/>
              <a:gd name="connsiteY2" fmla="*/ 3378 h 10711"/>
              <a:gd name="connsiteX3" fmla="*/ 12232 w 12232"/>
              <a:gd name="connsiteY3" fmla="*/ 456 h 10711"/>
              <a:gd name="connsiteX4" fmla="*/ 12232 w 12232"/>
              <a:gd name="connsiteY4" fmla="*/ 10456 h 10711"/>
              <a:gd name="connsiteX5" fmla="*/ 0 w 12232"/>
              <a:gd name="connsiteY5" fmla="*/ 10711 h 10711"/>
              <a:gd name="connsiteX0" fmla="*/ 0 w 12232"/>
              <a:gd name="connsiteY0" fmla="*/ 10737 h 10737"/>
              <a:gd name="connsiteX1" fmla="*/ 3 w 12232"/>
              <a:gd name="connsiteY1" fmla="*/ 5664 h 10737"/>
              <a:gd name="connsiteX2" fmla="*/ 8069 w 12232"/>
              <a:gd name="connsiteY2" fmla="*/ 3404 h 10737"/>
              <a:gd name="connsiteX3" fmla="*/ 12232 w 12232"/>
              <a:gd name="connsiteY3" fmla="*/ 482 h 10737"/>
              <a:gd name="connsiteX4" fmla="*/ 12232 w 12232"/>
              <a:gd name="connsiteY4" fmla="*/ 10482 h 10737"/>
              <a:gd name="connsiteX5" fmla="*/ 0 w 12232"/>
              <a:gd name="connsiteY5" fmla="*/ 10737 h 10737"/>
              <a:gd name="connsiteX0" fmla="*/ 0 w 12232"/>
              <a:gd name="connsiteY0" fmla="*/ 10724 h 10724"/>
              <a:gd name="connsiteX1" fmla="*/ 3 w 12232"/>
              <a:gd name="connsiteY1" fmla="*/ 5651 h 10724"/>
              <a:gd name="connsiteX2" fmla="*/ 8069 w 12232"/>
              <a:gd name="connsiteY2" fmla="*/ 3391 h 10724"/>
              <a:gd name="connsiteX3" fmla="*/ 12232 w 12232"/>
              <a:gd name="connsiteY3" fmla="*/ 469 h 10724"/>
              <a:gd name="connsiteX4" fmla="*/ 12232 w 12232"/>
              <a:gd name="connsiteY4" fmla="*/ 10469 h 10724"/>
              <a:gd name="connsiteX5" fmla="*/ 0 w 12232"/>
              <a:gd name="connsiteY5" fmla="*/ 10724 h 10724"/>
              <a:gd name="connsiteX0" fmla="*/ 0 w 12232"/>
              <a:gd name="connsiteY0" fmla="*/ 10631 h 10631"/>
              <a:gd name="connsiteX1" fmla="*/ 3 w 12232"/>
              <a:gd name="connsiteY1" fmla="*/ 5558 h 10631"/>
              <a:gd name="connsiteX2" fmla="*/ 7355 w 12232"/>
              <a:gd name="connsiteY2" fmla="*/ 4548 h 10631"/>
              <a:gd name="connsiteX3" fmla="*/ 12232 w 12232"/>
              <a:gd name="connsiteY3" fmla="*/ 376 h 10631"/>
              <a:gd name="connsiteX4" fmla="*/ 12232 w 12232"/>
              <a:gd name="connsiteY4" fmla="*/ 10376 h 10631"/>
              <a:gd name="connsiteX5" fmla="*/ 0 w 12232"/>
              <a:gd name="connsiteY5" fmla="*/ 10631 h 10631"/>
              <a:gd name="connsiteX0" fmla="*/ 0 w 12232"/>
              <a:gd name="connsiteY0" fmla="*/ 10465 h 10465"/>
              <a:gd name="connsiteX1" fmla="*/ 3 w 12232"/>
              <a:gd name="connsiteY1" fmla="*/ 5392 h 10465"/>
              <a:gd name="connsiteX2" fmla="*/ 7355 w 12232"/>
              <a:gd name="connsiteY2" fmla="*/ 4382 h 10465"/>
              <a:gd name="connsiteX3" fmla="*/ 12232 w 12232"/>
              <a:gd name="connsiteY3" fmla="*/ 210 h 10465"/>
              <a:gd name="connsiteX4" fmla="*/ 12232 w 12232"/>
              <a:gd name="connsiteY4" fmla="*/ 10210 h 10465"/>
              <a:gd name="connsiteX5" fmla="*/ 0 w 12232"/>
              <a:gd name="connsiteY5" fmla="*/ 10465 h 10465"/>
              <a:gd name="connsiteX0" fmla="*/ 0 w 12232"/>
              <a:gd name="connsiteY0" fmla="*/ 10465 h 10465"/>
              <a:gd name="connsiteX1" fmla="*/ 3 w 12232"/>
              <a:gd name="connsiteY1" fmla="*/ 5392 h 10465"/>
              <a:gd name="connsiteX2" fmla="*/ 7355 w 12232"/>
              <a:gd name="connsiteY2" fmla="*/ 4382 h 10465"/>
              <a:gd name="connsiteX3" fmla="*/ 12232 w 12232"/>
              <a:gd name="connsiteY3" fmla="*/ 210 h 10465"/>
              <a:gd name="connsiteX4" fmla="*/ 12232 w 12232"/>
              <a:gd name="connsiteY4" fmla="*/ 10210 h 10465"/>
              <a:gd name="connsiteX5" fmla="*/ 0 w 12232"/>
              <a:gd name="connsiteY5" fmla="*/ 10465 h 10465"/>
              <a:gd name="connsiteX0" fmla="*/ 0 w 12232"/>
              <a:gd name="connsiteY0" fmla="*/ 10494 h 10494"/>
              <a:gd name="connsiteX1" fmla="*/ 3 w 12232"/>
              <a:gd name="connsiteY1" fmla="*/ 5421 h 10494"/>
              <a:gd name="connsiteX2" fmla="*/ 7355 w 12232"/>
              <a:gd name="connsiteY2" fmla="*/ 4411 h 10494"/>
              <a:gd name="connsiteX3" fmla="*/ 12232 w 12232"/>
              <a:gd name="connsiteY3" fmla="*/ 239 h 10494"/>
              <a:gd name="connsiteX4" fmla="*/ 12232 w 12232"/>
              <a:gd name="connsiteY4" fmla="*/ 10239 h 10494"/>
              <a:gd name="connsiteX5" fmla="*/ 0 w 12232"/>
              <a:gd name="connsiteY5" fmla="*/ 10494 h 10494"/>
              <a:gd name="connsiteX0" fmla="*/ 0 w 12232"/>
              <a:gd name="connsiteY0" fmla="*/ 10479 h 10479"/>
              <a:gd name="connsiteX1" fmla="*/ 3 w 12232"/>
              <a:gd name="connsiteY1" fmla="*/ 5406 h 10479"/>
              <a:gd name="connsiteX2" fmla="*/ 7355 w 12232"/>
              <a:gd name="connsiteY2" fmla="*/ 4396 h 10479"/>
              <a:gd name="connsiteX3" fmla="*/ 12232 w 12232"/>
              <a:gd name="connsiteY3" fmla="*/ 224 h 10479"/>
              <a:gd name="connsiteX4" fmla="*/ 12232 w 12232"/>
              <a:gd name="connsiteY4" fmla="*/ 10224 h 10479"/>
              <a:gd name="connsiteX5" fmla="*/ 0 w 12232"/>
              <a:gd name="connsiteY5" fmla="*/ 10479 h 10479"/>
              <a:gd name="connsiteX0" fmla="*/ 0 w 12232"/>
              <a:gd name="connsiteY0" fmla="*/ 10479 h 25231"/>
              <a:gd name="connsiteX1" fmla="*/ 3 w 12232"/>
              <a:gd name="connsiteY1" fmla="*/ 5406 h 25231"/>
              <a:gd name="connsiteX2" fmla="*/ 7355 w 12232"/>
              <a:gd name="connsiteY2" fmla="*/ 4396 h 25231"/>
              <a:gd name="connsiteX3" fmla="*/ 12232 w 12232"/>
              <a:gd name="connsiteY3" fmla="*/ 224 h 25231"/>
              <a:gd name="connsiteX4" fmla="*/ 12220 w 12232"/>
              <a:gd name="connsiteY4" fmla="*/ 25231 h 25231"/>
              <a:gd name="connsiteX5" fmla="*/ 0 w 12232"/>
              <a:gd name="connsiteY5" fmla="*/ 10479 h 25231"/>
              <a:gd name="connsiteX0" fmla="*/ 0 w 12244"/>
              <a:gd name="connsiteY0" fmla="*/ 25189 h 25231"/>
              <a:gd name="connsiteX1" fmla="*/ 15 w 12244"/>
              <a:gd name="connsiteY1" fmla="*/ 5406 h 25231"/>
              <a:gd name="connsiteX2" fmla="*/ 7367 w 12244"/>
              <a:gd name="connsiteY2" fmla="*/ 4396 h 25231"/>
              <a:gd name="connsiteX3" fmla="*/ 12244 w 12244"/>
              <a:gd name="connsiteY3" fmla="*/ 224 h 25231"/>
              <a:gd name="connsiteX4" fmla="*/ 12232 w 12244"/>
              <a:gd name="connsiteY4" fmla="*/ 25231 h 25231"/>
              <a:gd name="connsiteX5" fmla="*/ 0 w 12244"/>
              <a:gd name="connsiteY5" fmla="*/ 25189 h 25231"/>
              <a:gd name="connsiteX0" fmla="*/ 0 w 12232"/>
              <a:gd name="connsiteY0" fmla="*/ 25248 h 25248"/>
              <a:gd name="connsiteX1" fmla="*/ 3 w 12232"/>
              <a:gd name="connsiteY1" fmla="*/ 5406 h 25248"/>
              <a:gd name="connsiteX2" fmla="*/ 7355 w 12232"/>
              <a:gd name="connsiteY2" fmla="*/ 4396 h 25248"/>
              <a:gd name="connsiteX3" fmla="*/ 12232 w 12232"/>
              <a:gd name="connsiteY3" fmla="*/ 224 h 25248"/>
              <a:gd name="connsiteX4" fmla="*/ 12220 w 12232"/>
              <a:gd name="connsiteY4" fmla="*/ 25231 h 25248"/>
              <a:gd name="connsiteX5" fmla="*/ 0 w 12232"/>
              <a:gd name="connsiteY5" fmla="*/ 25248 h 25248"/>
              <a:gd name="connsiteX0" fmla="*/ 0 w 12232"/>
              <a:gd name="connsiteY0" fmla="*/ 25248 h 25248"/>
              <a:gd name="connsiteX1" fmla="*/ 3 w 12232"/>
              <a:gd name="connsiteY1" fmla="*/ 5406 h 25248"/>
              <a:gd name="connsiteX2" fmla="*/ 7355 w 12232"/>
              <a:gd name="connsiteY2" fmla="*/ 4396 h 25248"/>
              <a:gd name="connsiteX3" fmla="*/ 12232 w 12232"/>
              <a:gd name="connsiteY3" fmla="*/ 224 h 25248"/>
              <a:gd name="connsiteX4" fmla="*/ 12232 w 12232"/>
              <a:gd name="connsiteY4" fmla="*/ 25231 h 25248"/>
              <a:gd name="connsiteX5" fmla="*/ 0 w 12232"/>
              <a:gd name="connsiteY5" fmla="*/ 25248 h 25248"/>
              <a:gd name="connsiteX0" fmla="*/ 138 w 12230"/>
              <a:gd name="connsiteY0" fmla="*/ 21384 h 25231"/>
              <a:gd name="connsiteX1" fmla="*/ 1 w 12230"/>
              <a:gd name="connsiteY1" fmla="*/ 5406 h 25231"/>
              <a:gd name="connsiteX2" fmla="*/ 7353 w 12230"/>
              <a:gd name="connsiteY2" fmla="*/ 4396 h 25231"/>
              <a:gd name="connsiteX3" fmla="*/ 12230 w 12230"/>
              <a:gd name="connsiteY3" fmla="*/ 224 h 25231"/>
              <a:gd name="connsiteX4" fmla="*/ 12230 w 12230"/>
              <a:gd name="connsiteY4" fmla="*/ 25231 h 25231"/>
              <a:gd name="connsiteX5" fmla="*/ 138 w 12230"/>
              <a:gd name="connsiteY5" fmla="*/ 21384 h 25231"/>
              <a:gd name="connsiteX0" fmla="*/ 0 w 12244"/>
              <a:gd name="connsiteY0" fmla="*/ 24593 h 25231"/>
              <a:gd name="connsiteX1" fmla="*/ 15 w 12244"/>
              <a:gd name="connsiteY1" fmla="*/ 5406 h 25231"/>
              <a:gd name="connsiteX2" fmla="*/ 7367 w 12244"/>
              <a:gd name="connsiteY2" fmla="*/ 4396 h 25231"/>
              <a:gd name="connsiteX3" fmla="*/ 12244 w 12244"/>
              <a:gd name="connsiteY3" fmla="*/ 224 h 25231"/>
              <a:gd name="connsiteX4" fmla="*/ 12244 w 12244"/>
              <a:gd name="connsiteY4" fmla="*/ 25231 h 25231"/>
              <a:gd name="connsiteX5" fmla="*/ 0 w 12244"/>
              <a:gd name="connsiteY5" fmla="*/ 24593 h 25231"/>
              <a:gd name="connsiteX0" fmla="*/ 0 w 12231"/>
              <a:gd name="connsiteY0" fmla="*/ 24789 h 25231"/>
              <a:gd name="connsiteX1" fmla="*/ 2 w 12231"/>
              <a:gd name="connsiteY1" fmla="*/ 5406 h 25231"/>
              <a:gd name="connsiteX2" fmla="*/ 7354 w 12231"/>
              <a:gd name="connsiteY2" fmla="*/ 4396 h 25231"/>
              <a:gd name="connsiteX3" fmla="*/ 12231 w 12231"/>
              <a:gd name="connsiteY3" fmla="*/ 224 h 25231"/>
              <a:gd name="connsiteX4" fmla="*/ 12231 w 12231"/>
              <a:gd name="connsiteY4" fmla="*/ 25231 h 25231"/>
              <a:gd name="connsiteX5" fmla="*/ 0 w 12231"/>
              <a:gd name="connsiteY5" fmla="*/ 24789 h 25231"/>
              <a:gd name="connsiteX0" fmla="*/ 0 w 12244"/>
              <a:gd name="connsiteY0" fmla="*/ 24789 h 24789"/>
              <a:gd name="connsiteX1" fmla="*/ 2 w 12244"/>
              <a:gd name="connsiteY1" fmla="*/ 5406 h 24789"/>
              <a:gd name="connsiteX2" fmla="*/ 7354 w 12244"/>
              <a:gd name="connsiteY2" fmla="*/ 4396 h 24789"/>
              <a:gd name="connsiteX3" fmla="*/ 12231 w 12244"/>
              <a:gd name="connsiteY3" fmla="*/ 224 h 24789"/>
              <a:gd name="connsiteX4" fmla="*/ 12244 w 12244"/>
              <a:gd name="connsiteY4" fmla="*/ 23790 h 24789"/>
              <a:gd name="connsiteX5" fmla="*/ 0 w 12244"/>
              <a:gd name="connsiteY5" fmla="*/ 24789 h 24789"/>
              <a:gd name="connsiteX0" fmla="*/ 0 w 12244"/>
              <a:gd name="connsiteY0" fmla="*/ 24789 h 24789"/>
              <a:gd name="connsiteX1" fmla="*/ 2 w 12244"/>
              <a:gd name="connsiteY1" fmla="*/ 5406 h 24789"/>
              <a:gd name="connsiteX2" fmla="*/ 7354 w 12244"/>
              <a:gd name="connsiteY2" fmla="*/ 4396 h 24789"/>
              <a:gd name="connsiteX3" fmla="*/ 12231 w 12244"/>
              <a:gd name="connsiteY3" fmla="*/ 224 h 24789"/>
              <a:gd name="connsiteX4" fmla="*/ 12244 w 12244"/>
              <a:gd name="connsiteY4" fmla="*/ 24772 h 24789"/>
              <a:gd name="connsiteX5" fmla="*/ 0 w 12244"/>
              <a:gd name="connsiteY5" fmla="*/ 24789 h 2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4" h="24789">
                <a:moveTo>
                  <a:pt x="0" y="24789"/>
                </a:moveTo>
                <a:cubicBezTo>
                  <a:pt x="9" y="21498"/>
                  <a:pt x="-1" y="10966"/>
                  <a:pt x="2" y="5406"/>
                </a:cubicBezTo>
                <a:cubicBezTo>
                  <a:pt x="2884" y="6911"/>
                  <a:pt x="5690" y="5770"/>
                  <a:pt x="7354" y="4396"/>
                </a:cubicBezTo>
                <a:cubicBezTo>
                  <a:pt x="9018" y="3022"/>
                  <a:pt x="11010" y="-982"/>
                  <a:pt x="12231" y="224"/>
                </a:cubicBezTo>
                <a:cubicBezTo>
                  <a:pt x="12235" y="8079"/>
                  <a:pt x="12240" y="16917"/>
                  <a:pt x="12244" y="24772"/>
                </a:cubicBezTo>
                <a:lnTo>
                  <a:pt x="0" y="2478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Content Placeholder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62" y="4355399"/>
            <a:ext cx="2057400" cy="1628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54" y="6110436"/>
            <a:ext cx="1891348" cy="21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2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Card 23"/>
          <p:cNvSpPr/>
          <p:nvPr userDrawn="1"/>
        </p:nvSpPr>
        <p:spPr>
          <a:xfrm>
            <a:off x="1122" y="5410200"/>
            <a:ext cx="9144000" cy="15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820 w 10820"/>
              <a:gd name="connsiteY0" fmla="*/ 2000 h 10000"/>
              <a:gd name="connsiteX1" fmla="*/ 2820 w 10820"/>
              <a:gd name="connsiteY1" fmla="*/ 0 h 10000"/>
              <a:gd name="connsiteX2" fmla="*/ 10820 w 10820"/>
              <a:gd name="connsiteY2" fmla="*/ 0 h 10000"/>
              <a:gd name="connsiteX3" fmla="*/ 10820 w 10820"/>
              <a:gd name="connsiteY3" fmla="*/ 10000 h 10000"/>
              <a:gd name="connsiteX4" fmla="*/ 820 w 10820"/>
              <a:gd name="connsiteY4" fmla="*/ 10000 h 10000"/>
              <a:gd name="connsiteX5" fmla="*/ 820 w 10820"/>
              <a:gd name="connsiteY5" fmla="*/ 2000 h 10000"/>
              <a:gd name="connsiteX0" fmla="*/ 820 w 10820"/>
              <a:gd name="connsiteY0" fmla="*/ 2000 h 10000"/>
              <a:gd name="connsiteX1" fmla="*/ 2820 w 10820"/>
              <a:gd name="connsiteY1" fmla="*/ 0 h 10000"/>
              <a:gd name="connsiteX2" fmla="*/ 10820 w 10820"/>
              <a:gd name="connsiteY2" fmla="*/ 0 h 10000"/>
              <a:gd name="connsiteX3" fmla="*/ 10820 w 10820"/>
              <a:gd name="connsiteY3" fmla="*/ 10000 h 10000"/>
              <a:gd name="connsiteX4" fmla="*/ 820 w 10820"/>
              <a:gd name="connsiteY4" fmla="*/ 10000 h 10000"/>
              <a:gd name="connsiteX5" fmla="*/ 820 w 10820"/>
              <a:gd name="connsiteY5" fmla="*/ 2000 h 10000"/>
              <a:gd name="connsiteX0" fmla="*/ 689 w 10884"/>
              <a:gd name="connsiteY0" fmla="*/ 4030 h 10277"/>
              <a:gd name="connsiteX1" fmla="*/ 2884 w 10884"/>
              <a:gd name="connsiteY1" fmla="*/ 277 h 10277"/>
              <a:gd name="connsiteX2" fmla="*/ 10884 w 10884"/>
              <a:gd name="connsiteY2" fmla="*/ 277 h 10277"/>
              <a:gd name="connsiteX3" fmla="*/ 10884 w 10884"/>
              <a:gd name="connsiteY3" fmla="*/ 10277 h 10277"/>
              <a:gd name="connsiteX4" fmla="*/ 884 w 10884"/>
              <a:gd name="connsiteY4" fmla="*/ 10277 h 10277"/>
              <a:gd name="connsiteX5" fmla="*/ 689 w 10884"/>
              <a:gd name="connsiteY5" fmla="*/ 4030 h 10277"/>
              <a:gd name="connsiteX0" fmla="*/ 485 w 10485"/>
              <a:gd name="connsiteY0" fmla="*/ 10277 h 10277"/>
              <a:gd name="connsiteX1" fmla="*/ 2485 w 10485"/>
              <a:gd name="connsiteY1" fmla="*/ 277 h 10277"/>
              <a:gd name="connsiteX2" fmla="*/ 10485 w 10485"/>
              <a:gd name="connsiteY2" fmla="*/ 277 h 10277"/>
              <a:gd name="connsiteX3" fmla="*/ 10485 w 10485"/>
              <a:gd name="connsiteY3" fmla="*/ 10277 h 10277"/>
              <a:gd name="connsiteX4" fmla="*/ 485 w 10485"/>
              <a:gd name="connsiteY4" fmla="*/ 10277 h 10277"/>
              <a:gd name="connsiteX0" fmla="*/ 992 w 10992"/>
              <a:gd name="connsiteY0" fmla="*/ 11780 h 11780"/>
              <a:gd name="connsiteX1" fmla="*/ 2992 w 10992"/>
              <a:gd name="connsiteY1" fmla="*/ 1780 h 11780"/>
              <a:gd name="connsiteX2" fmla="*/ 10992 w 10992"/>
              <a:gd name="connsiteY2" fmla="*/ 1780 h 11780"/>
              <a:gd name="connsiteX3" fmla="*/ 10992 w 10992"/>
              <a:gd name="connsiteY3" fmla="*/ 11780 h 11780"/>
              <a:gd name="connsiteX4" fmla="*/ 992 w 10992"/>
              <a:gd name="connsiteY4" fmla="*/ 11780 h 11780"/>
              <a:gd name="connsiteX0" fmla="*/ 275 w 12872"/>
              <a:gd name="connsiteY0" fmla="*/ 10845 h 10845"/>
              <a:gd name="connsiteX1" fmla="*/ 4872 w 12872"/>
              <a:gd name="connsiteY1" fmla="*/ 748 h 10845"/>
              <a:gd name="connsiteX2" fmla="*/ 12872 w 12872"/>
              <a:gd name="connsiteY2" fmla="*/ 748 h 10845"/>
              <a:gd name="connsiteX3" fmla="*/ 12872 w 12872"/>
              <a:gd name="connsiteY3" fmla="*/ 10748 h 10845"/>
              <a:gd name="connsiteX4" fmla="*/ 275 w 12872"/>
              <a:gd name="connsiteY4" fmla="*/ 10845 h 10845"/>
              <a:gd name="connsiteX0" fmla="*/ 295 w 12502"/>
              <a:gd name="connsiteY0" fmla="*/ 10845 h 10845"/>
              <a:gd name="connsiteX1" fmla="*/ 4502 w 12502"/>
              <a:gd name="connsiteY1" fmla="*/ 748 h 10845"/>
              <a:gd name="connsiteX2" fmla="*/ 12502 w 12502"/>
              <a:gd name="connsiteY2" fmla="*/ 748 h 10845"/>
              <a:gd name="connsiteX3" fmla="*/ 12502 w 12502"/>
              <a:gd name="connsiteY3" fmla="*/ 10748 h 10845"/>
              <a:gd name="connsiteX4" fmla="*/ 295 w 12502"/>
              <a:gd name="connsiteY4" fmla="*/ 10845 h 10845"/>
              <a:gd name="connsiteX0" fmla="*/ 295 w 12502"/>
              <a:gd name="connsiteY0" fmla="*/ 11349 h 11349"/>
              <a:gd name="connsiteX1" fmla="*/ 4502 w 12502"/>
              <a:gd name="connsiteY1" fmla="*/ 1252 h 11349"/>
              <a:gd name="connsiteX2" fmla="*/ 12502 w 12502"/>
              <a:gd name="connsiteY2" fmla="*/ 1252 h 11349"/>
              <a:gd name="connsiteX3" fmla="*/ 12502 w 12502"/>
              <a:gd name="connsiteY3" fmla="*/ 11252 h 11349"/>
              <a:gd name="connsiteX4" fmla="*/ 295 w 12502"/>
              <a:gd name="connsiteY4" fmla="*/ 11349 h 11349"/>
              <a:gd name="connsiteX0" fmla="*/ 272 w 12479"/>
              <a:gd name="connsiteY0" fmla="*/ 10992 h 10992"/>
              <a:gd name="connsiteX1" fmla="*/ 4869 w 12479"/>
              <a:gd name="connsiteY1" fmla="*/ 1772 h 10992"/>
              <a:gd name="connsiteX2" fmla="*/ 12479 w 12479"/>
              <a:gd name="connsiteY2" fmla="*/ 895 h 10992"/>
              <a:gd name="connsiteX3" fmla="*/ 12479 w 12479"/>
              <a:gd name="connsiteY3" fmla="*/ 10895 h 10992"/>
              <a:gd name="connsiteX4" fmla="*/ 272 w 12479"/>
              <a:gd name="connsiteY4" fmla="*/ 10992 h 10992"/>
              <a:gd name="connsiteX0" fmla="*/ 572 w 12779"/>
              <a:gd name="connsiteY0" fmla="*/ 10774 h 10774"/>
              <a:gd name="connsiteX1" fmla="*/ 2319 w 12779"/>
              <a:gd name="connsiteY1" fmla="*/ 4979 h 10774"/>
              <a:gd name="connsiteX2" fmla="*/ 5169 w 12779"/>
              <a:gd name="connsiteY2" fmla="*/ 1554 h 10774"/>
              <a:gd name="connsiteX3" fmla="*/ 12779 w 12779"/>
              <a:gd name="connsiteY3" fmla="*/ 677 h 10774"/>
              <a:gd name="connsiteX4" fmla="*/ 12779 w 12779"/>
              <a:gd name="connsiteY4" fmla="*/ 10677 h 10774"/>
              <a:gd name="connsiteX5" fmla="*/ 572 w 12779"/>
              <a:gd name="connsiteY5" fmla="*/ 10774 h 10774"/>
              <a:gd name="connsiteX0" fmla="*/ 572 w 12779"/>
              <a:gd name="connsiteY0" fmla="*/ 10774 h 10774"/>
              <a:gd name="connsiteX1" fmla="*/ 2319 w 12779"/>
              <a:gd name="connsiteY1" fmla="*/ 4979 h 10774"/>
              <a:gd name="connsiteX2" fmla="*/ 5169 w 12779"/>
              <a:gd name="connsiteY2" fmla="*/ 1554 h 10774"/>
              <a:gd name="connsiteX3" fmla="*/ 12779 w 12779"/>
              <a:gd name="connsiteY3" fmla="*/ 677 h 10774"/>
              <a:gd name="connsiteX4" fmla="*/ 12779 w 12779"/>
              <a:gd name="connsiteY4" fmla="*/ 10677 h 10774"/>
              <a:gd name="connsiteX5" fmla="*/ 572 w 12779"/>
              <a:gd name="connsiteY5" fmla="*/ 10774 h 10774"/>
              <a:gd name="connsiteX0" fmla="*/ 0 w 12207"/>
              <a:gd name="connsiteY0" fmla="*/ 10774 h 10774"/>
              <a:gd name="connsiteX1" fmla="*/ 1747 w 12207"/>
              <a:gd name="connsiteY1" fmla="*/ 4979 h 10774"/>
              <a:gd name="connsiteX2" fmla="*/ 4597 w 12207"/>
              <a:gd name="connsiteY2" fmla="*/ 1554 h 10774"/>
              <a:gd name="connsiteX3" fmla="*/ 12207 w 12207"/>
              <a:gd name="connsiteY3" fmla="*/ 677 h 10774"/>
              <a:gd name="connsiteX4" fmla="*/ 12207 w 12207"/>
              <a:gd name="connsiteY4" fmla="*/ 10677 h 10774"/>
              <a:gd name="connsiteX5" fmla="*/ 0 w 12207"/>
              <a:gd name="connsiteY5" fmla="*/ 10774 h 10774"/>
              <a:gd name="connsiteX0" fmla="*/ 0 w 12207"/>
              <a:gd name="connsiteY0" fmla="*/ 10774 h 10774"/>
              <a:gd name="connsiteX1" fmla="*/ 1747 w 12207"/>
              <a:gd name="connsiteY1" fmla="*/ 4979 h 10774"/>
              <a:gd name="connsiteX2" fmla="*/ 4597 w 12207"/>
              <a:gd name="connsiteY2" fmla="*/ 1554 h 10774"/>
              <a:gd name="connsiteX3" fmla="*/ 12207 w 12207"/>
              <a:gd name="connsiteY3" fmla="*/ 677 h 10774"/>
              <a:gd name="connsiteX4" fmla="*/ 12207 w 12207"/>
              <a:gd name="connsiteY4" fmla="*/ 10677 h 10774"/>
              <a:gd name="connsiteX5" fmla="*/ 0 w 12207"/>
              <a:gd name="connsiteY5" fmla="*/ 10774 h 10774"/>
              <a:gd name="connsiteX0" fmla="*/ 0 w 12207"/>
              <a:gd name="connsiteY0" fmla="*/ 10737 h 10737"/>
              <a:gd name="connsiteX1" fmla="*/ 1098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1098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514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0 w 12207"/>
              <a:gd name="connsiteY0" fmla="*/ 10737 h 10737"/>
              <a:gd name="connsiteX1" fmla="*/ 514 w 12207"/>
              <a:gd name="connsiteY1" fmla="*/ 3676 h 10737"/>
              <a:gd name="connsiteX2" fmla="*/ 4597 w 12207"/>
              <a:gd name="connsiteY2" fmla="*/ 1517 h 10737"/>
              <a:gd name="connsiteX3" fmla="*/ 12207 w 12207"/>
              <a:gd name="connsiteY3" fmla="*/ 640 h 10737"/>
              <a:gd name="connsiteX4" fmla="*/ 12207 w 12207"/>
              <a:gd name="connsiteY4" fmla="*/ 10640 h 10737"/>
              <a:gd name="connsiteX5" fmla="*/ 0 w 12207"/>
              <a:gd name="connsiteY5" fmla="*/ 10737 h 10737"/>
              <a:gd name="connsiteX0" fmla="*/ 194 w 12401"/>
              <a:gd name="connsiteY0" fmla="*/ 10741 h 10741"/>
              <a:gd name="connsiteX1" fmla="*/ 253 w 12401"/>
              <a:gd name="connsiteY1" fmla="*/ 3875 h 10741"/>
              <a:gd name="connsiteX2" fmla="*/ 4791 w 12401"/>
              <a:gd name="connsiteY2" fmla="*/ 1521 h 10741"/>
              <a:gd name="connsiteX3" fmla="*/ 12401 w 12401"/>
              <a:gd name="connsiteY3" fmla="*/ 644 h 10741"/>
              <a:gd name="connsiteX4" fmla="*/ 12401 w 12401"/>
              <a:gd name="connsiteY4" fmla="*/ 10644 h 10741"/>
              <a:gd name="connsiteX5" fmla="*/ 194 w 12401"/>
              <a:gd name="connsiteY5" fmla="*/ 10741 h 10741"/>
              <a:gd name="connsiteX0" fmla="*/ 0 w 12207"/>
              <a:gd name="connsiteY0" fmla="*/ 10741 h 10741"/>
              <a:gd name="connsiteX1" fmla="*/ 59 w 12207"/>
              <a:gd name="connsiteY1" fmla="*/ 3875 h 10741"/>
              <a:gd name="connsiteX2" fmla="*/ 4597 w 12207"/>
              <a:gd name="connsiteY2" fmla="*/ 1521 h 10741"/>
              <a:gd name="connsiteX3" fmla="*/ 12207 w 12207"/>
              <a:gd name="connsiteY3" fmla="*/ 644 h 10741"/>
              <a:gd name="connsiteX4" fmla="*/ 12207 w 12207"/>
              <a:gd name="connsiteY4" fmla="*/ 10644 h 10741"/>
              <a:gd name="connsiteX5" fmla="*/ 0 w 12207"/>
              <a:gd name="connsiteY5" fmla="*/ 10741 h 10741"/>
              <a:gd name="connsiteX0" fmla="*/ 0 w 12207"/>
              <a:gd name="connsiteY0" fmla="*/ 10814 h 10814"/>
              <a:gd name="connsiteX1" fmla="*/ 59 w 12207"/>
              <a:gd name="connsiteY1" fmla="*/ 3948 h 10814"/>
              <a:gd name="connsiteX2" fmla="*/ 4597 w 12207"/>
              <a:gd name="connsiteY2" fmla="*/ 1594 h 10814"/>
              <a:gd name="connsiteX3" fmla="*/ 12207 w 12207"/>
              <a:gd name="connsiteY3" fmla="*/ 717 h 10814"/>
              <a:gd name="connsiteX4" fmla="*/ 12207 w 12207"/>
              <a:gd name="connsiteY4" fmla="*/ 10717 h 10814"/>
              <a:gd name="connsiteX5" fmla="*/ 0 w 12207"/>
              <a:gd name="connsiteY5" fmla="*/ 10814 h 10814"/>
              <a:gd name="connsiteX0" fmla="*/ 0 w 12207"/>
              <a:gd name="connsiteY0" fmla="*/ 10946 h 10946"/>
              <a:gd name="connsiteX1" fmla="*/ 59 w 12207"/>
              <a:gd name="connsiteY1" fmla="*/ 4080 h 10946"/>
              <a:gd name="connsiteX2" fmla="*/ 4142 w 12207"/>
              <a:gd name="connsiteY2" fmla="*/ 1239 h 10946"/>
              <a:gd name="connsiteX3" fmla="*/ 12207 w 12207"/>
              <a:gd name="connsiteY3" fmla="*/ 849 h 10946"/>
              <a:gd name="connsiteX4" fmla="*/ 12207 w 12207"/>
              <a:gd name="connsiteY4" fmla="*/ 10849 h 10946"/>
              <a:gd name="connsiteX5" fmla="*/ 0 w 12207"/>
              <a:gd name="connsiteY5" fmla="*/ 10946 h 10946"/>
              <a:gd name="connsiteX0" fmla="*/ 0 w 12207"/>
              <a:gd name="connsiteY0" fmla="*/ 11055 h 11055"/>
              <a:gd name="connsiteX1" fmla="*/ 59 w 12207"/>
              <a:gd name="connsiteY1" fmla="*/ 4189 h 11055"/>
              <a:gd name="connsiteX2" fmla="*/ 4142 w 12207"/>
              <a:gd name="connsiteY2" fmla="*/ 1348 h 11055"/>
              <a:gd name="connsiteX3" fmla="*/ 12207 w 12207"/>
              <a:gd name="connsiteY3" fmla="*/ 958 h 11055"/>
              <a:gd name="connsiteX4" fmla="*/ 12207 w 12207"/>
              <a:gd name="connsiteY4" fmla="*/ 10958 h 11055"/>
              <a:gd name="connsiteX5" fmla="*/ 0 w 12207"/>
              <a:gd name="connsiteY5" fmla="*/ 11055 h 11055"/>
              <a:gd name="connsiteX0" fmla="*/ 0 w 12207"/>
              <a:gd name="connsiteY0" fmla="*/ 10598 h 10598"/>
              <a:gd name="connsiteX1" fmla="*/ 59 w 12207"/>
              <a:gd name="connsiteY1" fmla="*/ 3732 h 10598"/>
              <a:gd name="connsiteX2" fmla="*/ 6859 w 12207"/>
              <a:gd name="connsiteY2" fmla="*/ 3034 h 10598"/>
              <a:gd name="connsiteX3" fmla="*/ 12207 w 12207"/>
              <a:gd name="connsiteY3" fmla="*/ 501 h 10598"/>
              <a:gd name="connsiteX4" fmla="*/ 12207 w 12207"/>
              <a:gd name="connsiteY4" fmla="*/ 10501 h 10598"/>
              <a:gd name="connsiteX5" fmla="*/ 0 w 12207"/>
              <a:gd name="connsiteY5" fmla="*/ 10598 h 10598"/>
              <a:gd name="connsiteX0" fmla="*/ 0 w 12207"/>
              <a:gd name="connsiteY0" fmla="*/ 10805 h 10805"/>
              <a:gd name="connsiteX1" fmla="*/ 59 w 12207"/>
              <a:gd name="connsiteY1" fmla="*/ 3939 h 10805"/>
              <a:gd name="connsiteX2" fmla="*/ 6859 w 12207"/>
              <a:gd name="connsiteY2" fmla="*/ 3241 h 10805"/>
              <a:gd name="connsiteX3" fmla="*/ 12207 w 12207"/>
              <a:gd name="connsiteY3" fmla="*/ 708 h 10805"/>
              <a:gd name="connsiteX4" fmla="*/ 12207 w 12207"/>
              <a:gd name="connsiteY4" fmla="*/ 10708 h 10805"/>
              <a:gd name="connsiteX5" fmla="*/ 0 w 12207"/>
              <a:gd name="connsiteY5" fmla="*/ 10805 h 10805"/>
              <a:gd name="connsiteX0" fmla="*/ 0 w 12207"/>
              <a:gd name="connsiteY0" fmla="*/ 10895 h 10895"/>
              <a:gd name="connsiteX1" fmla="*/ 59 w 12207"/>
              <a:gd name="connsiteY1" fmla="*/ 4029 h 10895"/>
              <a:gd name="connsiteX2" fmla="*/ 8186 w 12207"/>
              <a:gd name="connsiteY2" fmla="*/ 2941 h 10895"/>
              <a:gd name="connsiteX3" fmla="*/ 12207 w 12207"/>
              <a:gd name="connsiteY3" fmla="*/ 798 h 10895"/>
              <a:gd name="connsiteX4" fmla="*/ 12207 w 12207"/>
              <a:gd name="connsiteY4" fmla="*/ 10798 h 10895"/>
              <a:gd name="connsiteX5" fmla="*/ 0 w 12207"/>
              <a:gd name="connsiteY5" fmla="*/ 10895 h 10895"/>
              <a:gd name="connsiteX0" fmla="*/ 0 w 12207"/>
              <a:gd name="connsiteY0" fmla="*/ 10938 h 10938"/>
              <a:gd name="connsiteX1" fmla="*/ 59 w 12207"/>
              <a:gd name="connsiteY1" fmla="*/ 4072 h 10938"/>
              <a:gd name="connsiteX2" fmla="*/ 8186 w 12207"/>
              <a:gd name="connsiteY2" fmla="*/ 2984 h 10938"/>
              <a:gd name="connsiteX3" fmla="*/ 12207 w 12207"/>
              <a:gd name="connsiteY3" fmla="*/ 841 h 10938"/>
              <a:gd name="connsiteX4" fmla="*/ 12207 w 12207"/>
              <a:gd name="connsiteY4" fmla="*/ 10841 h 10938"/>
              <a:gd name="connsiteX5" fmla="*/ 0 w 12207"/>
              <a:gd name="connsiteY5" fmla="*/ 10938 h 10938"/>
              <a:gd name="connsiteX0" fmla="*/ 48 w 12255"/>
              <a:gd name="connsiteY0" fmla="*/ 10601 h 10601"/>
              <a:gd name="connsiteX1" fmla="*/ 33 w 12255"/>
              <a:gd name="connsiteY1" fmla="*/ 3800 h 10601"/>
              <a:gd name="connsiteX2" fmla="*/ 8234 w 12255"/>
              <a:gd name="connsiteY2" fmla="*/ 2647 h 10601"/>
              <a:gd name="connsiteX3" fmla="*/ 12255 w 12255"/>
              <a:gd name="connsiteY3" fmla="*/ 504 h 10601"/>
              <a:gd name="connsiteX4" fmla="*/ 12255 w 12255"/>
              <a:gd name="connsiteY4" fmla="*/ 10504 h 10601"/>
              <a:gd name="connsiteX5" fmla="*/ 48 w 12255"/>
              <a:gd name="connsiteY5" fmla="*/ 10601 h 10601"/>
              <a:gd name="connsiteX0" fmla="*/ 15 w 12222"/>
              <a:gd name="connsiteY0" fmla="*/ 10601 h 10601"/>
              <a:gd name="connsiteX1" fmla="*/ 0 w 12222"/>
              <a:gd name="connsiteY1" fmla="*/ 3800 h 10601"/>
              <a:gd name="connsiteX2" fmla="*/ 8201 w 12222"/>
              <a:gd name="connsiteY2" fmla="*/ 2647 h 10601"/>
              <a:gd name="connsiteX3" fmla="*/ 12222 w 12222"/>
              <a:gd name="connsiteY3" fmla="*/ 504 h 10601"/>
              <a:gd name="connsiteX4" fmla="*/ 12222 w 12222"/>
              <a:gd name="connsiteY4" fmla="*/ 10504 h 10601"/>
              <a:gd name="connsiteX5" fmla="*/ 15 w 12222"/>
              <a:gd name="connsiteY5" fmla="*/ 10601 h 10601"/>
              <a:gd name="connsiteX0" fmla="*/ 0 w 12207"/>
              <a:gd name="connsiteY0" fmla="*/ 10604 h 10604"/>
              <a:gd name="connsiteX1" fmla="*/ 38 w 12207"/>
              <a:gd name="connsiteY1" fmla="*/ 4064 h 10604"/>
              <a:gd name="connsiteX2" fmla="*/ 8186 w 12207"/>
              <a:gd name="connsiteY2" fmla="*/ 2650 h 10604"/>
              <a:gd name="connsiteX3" fmla="*/ 12207 w 12207"/>
              <a:gd name="connsiteY3" fmla="*/ 507 h 10604"/>
              <a:gd name="connsiteX4" fmla="*/ 12207 w 12207"/>
              <a:gd name="connsiteY4" fmla="*/ 10507 h 10604"/>
              <a:gd name="connsiteX5" fmla="*/ 0 w 12207"/>
              <a:gd name="connsiteY5" fmla="*/ 10604 h 10604"/>
              <a:gd name="connsiteX0" fmla="*/ 4 w 12211"/>
              <a:gd name="connsiteY0" fmla="*/ 10603 h 10603"/>
              <a:gd name="connsiteX1" fmla="*/ 0 w 12211"/>
              <a:gd name="connsiteY1" fmla="*/ 3933 h 10603"/>
              <a:gd name="connsiteX2" fmla="*/ 8190 w 12211"/>
              <a:gd name="connsiteY2" fmla="*/ 2649 h 10603"/>
              <a:gd name="connsiteX3" fmla="*/ 12211 w 12211"/>
              <a:gd name="connsiteY3" fmla="*/ 506 h 10603"/>
              <a:gd name="connsiteX4" fmla="*/ 12211 w 12211"/>
              <a:gd name="connsiteY4" fmla="*/ 10506 h 10603"/>
              <a:gd name="connsiteX5" fmla="*/ 4 w 12211"/>
              <a:gd name="connsiteY5" fmla="*/ 10603 h 10603"/>
              <a:gd name="connsiteX0" fmla="*/ 184 w 12211"/>
              <a:gd name="connsiteY0" fmla="*/ 9233 h 10506"/>
              <a:gd name="connsiteX1" fmla="*/ 0 w 12211"/>
              <a:gd name="connsiteY1" fmla="*/ 3933 h 10506"/>
              <a:gd name="connsiteX2" fmla="*/ 8190 w 12211"/>
              <a:gd name="connsiteY2" fmla="*/ 2649 h 10506"/>
              <a:gd name="connsiteX3" fmla="*/ 12211 w 12211"/>
              <a:gd name="connsiteY3" fmla="*/ 506 h 10506"/>
              <a:gd name="connsiteX4" fmla="*/ 12211 w 12211"/>
              <a:gd name="connsiteY4" fmla="*/ 10506 h 10506"/>
              <a:gd name="connsiteX5" fmla="*/ 184 w 12211"/>
              <a:gd name="connsiteY5" fmla="*/ 9233 h 10506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537 h 10537"/>
              <a:gd name="connsiteX1" fmla="*/ 0 w 12211"/>
              <a:gd name="connsiteY1" fmla="*/ 3933 h 10537"/>
              <a:gd name="connsiteX2" fmla="*/ 8190 w 12211"/>
              <a:gd name="connsiteY2" fmla="*/ 2649 h 10537"/>
              <a:gd name="connsiteX3" fmla="*/ 12211 w 12211"/>
              <a:gd name="connsiteY3" fmla="*/ 506 h 10537"/>
              <a:gd name="connsiteX4" fmla="*/ 12211 w 12211"/>
              <a:gd name="connsiteY4" fmla="*/ 10506 h 10537"/>
              <a:gd name="connsiteX5" fmla="*/ 15 w 12211"/>
              <a:gd name="connsiteY5" fmla="*/ 10537 h 10537"/>
              <a:gd name="connsiteX0" fmla="*/ 15 w 12211"/>
              <a:gd name="connsiteY0" fmla="*/ 10613 h 10613"/>
              <a:gd name="connsiteX1" fmla="*/ 0 w 12211"/>
              <a:gd name="connsiteY1" fmla="*/ 4009 h 10613"/>
              <a:gd name="connsiteX2" fmla="*/ 8190 w 12211"/>
              <a:gd name="connsiteY2" fmla="*/ 2725 h 10613"/>
              <a:gd name="connsiteX3" fmla="*/ 12211 w 12211"/>
              <a:gd name="connsiteY3" fmla="*/ 582 h 10613"/>
              <a:gd name="connsiteX4" fmla="*/ 12211 w 12211"/>
              <a:gd name="connsiteY4" fmla="*/ 10582 h 10613"/>
              <a:gd name="connsiteX5" fmla="*/ 15 w 12211"/>
              <a:gd name="connsiteY5" fmla="*/ 10613 h 10613"/>
              <a:gd name="connsiteX0" fmla="*/ 15 w 12211"/>
              <a:gd name="connsiteY0" fmla="*/ 10564 h 10564"/>
              <a:gd name="connsiteX1" fmla="*/ 0 w 12211"/>
              <a:gd name="connsiteY1" fmla="*/ 5518 h 10564"/>
              <a:gd name="connsiteX2" fmla="*/ 8190 w 12211"/>
              <a:gd name="connsiteY2" fmla="*/ 2676 h 10564"/>
              <a:gd name="connsiteX3" fmla="*/ 12211 w 12211"/>
              <a:gd name="connsiteY3" fmla="*/ 533 h 10564"/>
              <a:gd name="connsiteX4" fmla="*/ 12211 w 12211"/>
              <a:gd name="connsiteY4" fmla="*/ 10533 h 10564"/>
              <a:gd name="connsiteX5" fmla="*/ 15 w 12211"/>
              <a:gd name="connsiteY5" fmla="*/ 10564 h 10564"/>
              <a:gd name="connsiteX0" fmla="*/ 15 w 12211"/>
              <a:gd name="connsiteY0" fmla="*/ 10564 h 10564"/>
              <a:gd name="connsiteX1" fmla="*/ 0 w 12211"/>
              <a:gd name="connsiteY1" fmla="*/ 5518 h 10564"/>
              <a:gd name="connsiteX2" fmla="*/ 8190 w 12211"/>
              <a:gd name="connsiteY2" fmla="*/ 2676 h 10564"/>
              <a:gd name="connsiteX3" fmla="*/ 12211 w 12211"/>
              <a:gd name="connsiteY3" fmla="*/ 533 h 10564"/>
              <a:gd name="connsiteX4" fmla="*/ 12211 w 12211"/>
              <a:gd name="connsiteY4" fmla="*/ 10533 h 10564"/>
              <a:gd name="connsiteX5" fmla="*/ 15 w 12211"/>
              <a:gd name="connsiteY5" fmla="*/ 10564 h 10564"/>
              <a:gd name="connsiteX0" fmla="*/ 15 w 12211"/>
              <a:gd name="connsiteY0" fmla="*/ 10574 h 10574"/>
              <a:gd name="connsiteX1" fmla="*/ 0 w 12211"/>
              <a:gd name="connsiteY1" fmla="*/ 5528 h 10574"/>
              <a:gd name="connsiteX2" fmla="*/ 8190 w 12211"/>
              <a:gd name="connsiteY2" fmla="*/ 2686 h 10574"/>
              <a:gd name="connsiteX3" fmla="*/ 12211 w 12211"/>
              <a:gd name="connsiteY3" fmla="*/ 543 h 10574"/>
              <a:gd name="connsiteX4" fmla="*/ 12211 w 12211"/>
              <a:gd name="connsiteY4" fmla="*/ 10543 h 10574"/>
              <a:gd name="connsiteX5" fmla="*/ 15 w 12211"/>
              <a:gd name="connsiteY5" fmla="*/ 10574 h 10574"/>
              <a:gd name="connsiteX0" fmla="*/ 15 w 12211"/>
              <a:gd name="connsiteY0" fmla="*/ 10691 h 10691"/>
              <a:gd name="connsiteX1" fmla="*/ 0 w 12211"/>
              <a:gd name="connsiteY1" fmla="*/ 5645 h 10691"/>
              <a:gd name="connsiteX2" fmla="*/ 8190 w 12211"/>
              <a:gd name="connsiteY2" fmla="*/ 2803 h 10691"/>
              <a:gd name="connsiteX3" fmla="*/ 12211 w 12211"/>
              <a:gd name="connsiteY3" fmla="*/ 660 h 10691"/>
              <a:gd name="connsiteX4" fmla="*/ 12211 w 12211"/>
              <a:gd name="connsiteY4" fmla="*/ 10660 h 10691"/>
              <a:gd name="connsiteX5" fmla="*/ 15 w 12211"/>
              <a:gd name="connsiteY5" fmla="*/ 10691 h 10691"/>
              <a:gd name="connsiteX0" fmla="*/ 15 w 12211"/>
              <a:gd name="connsiteY0" fmla="*/ 11289 h 11289"/>
              <a:gd name="connsiteX1" fmla="*/ 0 w 12211"/>
              <a:gd name="connsiteY1" fmla="*/ 6243 h 11289"/>
              <a:gd name="connsiteX2" fmla="*/ 8190 w 12211"/>
              <a:gd name="connsiteY2" fmla="*/ 3401 h 11289"/>
              <a:gd name="connsiteX3" fmla="*/ 12211 w 12211"/>
              <a:gd name="connsiteY3" fmla="*/ 1258 h 11289"/>
              <a:gd name="connsiteX4" fmla="*/ 12211 w 12211"/>
              <a:gd name="connsiteY4" fmla="*/ 11258 h 11289"/>
              <a:gd name="connsiteX5" fmla="*/ 15 w 12211"/>
              <a:gd name="connsiteY5" fmla="*/ 11289 h 11289"/>
              <a:gd name="connsiteX0" fmla="*/ 15 w 12211"/>
              <a:gd name="connsiteY0" fmla="*/ 11319 h 11319"/>
              <a:gd name="connsiteX1" fmla="*/ 0 w 12211"/>
              <a:gd name="connsiteY1" fmla="*/ 6273 h 11319"/>
              <a:gd name="connsiteX2" fmla="*/ 8190 w 12211"/>
              <a:gd name="connsiteY2" fmla="*/ 3431 h 11319"/>
              <a:gd name="connsiteX3" fmla="*/ 12211 w 12211"/>
              <a:gd name="connsiteY3" fmla="*/ 1288 h 11319"/>
              <a:gd name="connsiteX4" fmla="*/ 12211 w 12211"/>
              <a:gd name="connsiteY4" fmla="*/ 11288 h 11319"/>
              <a:gd name="connsiteX5" fmla="*/ 15 w 12211"/>
              <a:gd name="connsiteY5" fmla="*/ 11319 h 11319"/>
              <a:gd name="connsiteX0" fmla="*/ 15 w 12211"/>
              <a:gd name="connsiteY0" fmla="*/ 11047 h 11047"/>
              <a:gd name="connsiteX1" fmla="*/ 0 w 12211"/>
              <a:gd name="connsiteY1" fmla="*/ 6001 h 11047"/>
              <a:gd name="connsiteX2" fmla="*/ 8048 w 12211"/>
              <a:gd name="connsiteY2" fmla="*/ 3938 h 11047"/>
              <a:gd name="connsiteX3" fmla="*/ 12211 w 12211"/>
              <a:gd name="connsiteY3" fmla="*/ 1016 h 11047"/>
              <a:gd name="connsiteX4" fmla="*/ 12211 w 12211"/>
              <a:gd name="connsiteY4" fmla="*/ 11016 h 11047"/>
              <a:gd name="connsiteX5" fmla="*/ 15 w 12211"/>
              <a:gd name="connsiteY5" fmla="*/ 11047 h 11047"/>
              <a:gd name="connsiteX0" fmla="*/ 15 w 12211"/>
              <a:gd name="connsiteY0" fmla="*/ 10847 h 10847"/>
              <a:gd name="connsiteX1" fmla="*/ 0 w 12211"/>
              <a:gd name="connsiteY1" fmla="*/ 5801 h 10847"/>
              <a:gd name="connsiteX2" fmla="*/ 8048 w 12211"/>
              <a:gd name="connsiteY2" fmla="*/ 3738 h 10847"/>
              <a:gd name="connsiteX3" fmla="*/ 12211 w 12211"/>
              <a:gd name="connsiteY3" fmla="*/ 816 h 10847"/>
              <a:gd name="connsiteX4" fmla="*/ 12211 w 12211"/>
              <a:gd name="connsiteY4" fmla="*/ 10816 h 10847"/>
              <a:gd name="connsiteX5" fmla="*/ 15 w 12211"/>
              <a:gd name="connsiteY5" fmla="*/ 10847 h 10847"/>
              <a:gd name="connsiteX0" fmla="*/ 4 w 12236"/>
              <a:gd name="connsiteY0" fmla="*/ 11071 h 11071"/>
              <a:gd name="connsiteX1" fmla="*/ 25 w 12236"/>
              <a:gd name="connsiteY1" fmla="*/ 5801 h 11071"/>
              <a:gd name="connsiteX2" fmla="*/ 8073 w 12236"/>
              <a:gd name="connsiteY2" fmla="*/ 3738 h 11071"/>
              <a:gd name="connsiteX3" fmla="*/ 12236 w 12236"/>
              <a:gd name="connsiteY3" fmla="*/ 816 h 11071"/>
              <a:gd name="connsiteX4" fmla="*/ 12236 w 12236"/>
              <a:gd name="connsiteY4" fmla="*/ 10816 h 11071"/>
              <a:gd name="connsiteX5" fmla="*/ 4 w 12236"/>
              <a:gd name="connsiteY5" fmla="*/ 11071 h 11071"/>
              <a:gd name="connsiteX0" fmla="*/ 15 w 12247"/>
              <a:gd name="connsiteY0" fmla="*/ 10711 h 10711"/>
              <a:gd name="connsiteX1" fmla="*/ 0 w 12247"/>
              <a:gd name="connsiteY1" fmla="*/ 5609 h 10711"/>
              <a:gd name="connsiteX2" fmla="*/ 8084 w 12247"/>
              <a:gd name="connsiteY2" fmla="*/ 3378 h 10711"/>
              <a:gd name="connsiteX3" fmla="*/ 12247 w 12247"/>
              <a:gd name="connsiteY3" fmla="*/ 456 h 10711"/>
              <a:gd name="connsiteX4" fmla="*/ 12247 w 12247"/>
              <a:gd name="connsiteY4" fmla="*/ 10456 h 10711"/>
              <a:gd name="connsiteX5" fmla="*/ 15 w 12247"/>
              <a:gd name="connsiteY5" fmla="*/ 10711 h 10711"/>
              <a:gd name="connsiteX0" fmla="*/ 15 w 12247"/>
              <a:gd name="connsiteY0" fmla="*/ 10711 h 10711"/>
              <a:gd name="connsiteX1" fmla="*/ 0 w 12247"/>
              <a:gd name="connsiteY1" fmla="*/ 5609 h 10711"/>
              <a:gd name="connsiteX2" fmla="*/ 8084 w 12247"/>
              <a:gd name="connsiteY2" fmla="*/ 3378 h 10711"/>
              <a:gd name="connsiteX3" fmla="*/ 12247 w 12247"/>
              <a:gd name="connsiteY3" fmla="*/ 456 h 10711"/>
              <a:gd name="connsiteX4" fmla="*/ 12247 w 12247"/>
              <a:gd name="connsiteY4" fmla="*/ 10456 h 10711"/>
              <a:gd name="connsiteX5" fmla="*/ 15 w 12247"/>
              <a:gd name="connsiteY5" fmla="*/ 10711 h 10711"/>
              <a:gd name="connsiteX0" fmla="*/ 10 w 12242"/>
              <a:gd name="connsiteY0" fmla="*/ 10711 h 10711"/>
              <a:gd name="connsiteX1" fmla="*/ 4 w 12242"/>
              <a:gd name="connsiteY1" fmla="*/ 5609 h 10711"/>
              <a:gd name="connsiteX2" fmla="*/ 8079 w 12242"/>
              <a:gd name="connsiteY2" fmla="*/ 3378 h 10711"/>
              <a:gd name="connsiteX3" fmla="*/ 12242 w 12242"/>
              <a:gd name="connsiteY3" fmla="*/ 456 h 10711"/>
              <a:gd name="connsiteX4" fmla="*/ 12242 w 12242"/>
              <a:gd name="connsiteY4" fmla="*/ 10456 h 10711"/>
              <a:gd name="connsiteX5" fmla="*/ 10 w 12242"/>
              <a:gd name="connsiteY5" fmla="*/ 10711 h 10711"/>
              <a:gd name="connsiteX0" fmla="*/ 6 w 12238"/>
              <a:gd name="connsiteY0" fmla="*/ 10711 h 10711"/>
              <a:gd name="connsiteX1" fmla="*/ 0 w 12238"/>
              <a:gd name="connsiteY1" fmla="*/ 5609 h 10711"/>
              <a:gd name="connsiteX2" fmla="*/ 8075 w 12238"/>
              <a:gd name="connsiteY2" fmla="*/ 3378 h 10711"/>
              <a:gd name="connsiteX3" fmla="*/ 12238 w 12238"/>
              <a:gd name="connsiteY3" fmla="*/ 456 h 10711"/>
              <a:gd name="connsiteX4" fmla="*/ 12238 w 12238"/>
              <a:gd name="connsiteY4" fmla="*/ 10456 h 10711"/>
              <a:gd name="connsiteX5" fmla="*/ 6 w 12238"/>
              <a:gd name="connsiteY5" fmla="*/ 10711 h 10711"/>
              <a:gd name="connsiteX0" fmla="*/ 6 w 12238"/>
              <a:gd name="connsiteY0" fmla="*/ 10711 h 10711"/>
              <a:gd name="connsiteX1" fmla="*/ 0 w 12238"/>
              <a:gd name="connsiteY1" fmla="*/ 5609 h 10711"/>
              <a:gd name="connsiteX2" fmla="*/ 8075 w 12238"/>
              <a:gd name="connsiteY2" fmla="*/ 3378 h 10711"/>
              <a:gd name="connsiteX3" fmla="*/ 12238 w 12238"/>
              <a:gd name="connsiteY3" fmla="*/ 456 h 10711"/>
              <a:gd name="connsiteX4" fmla="*/ 12238 w 12238"/>
              <a:gd name="connsiteY4" fmla="*/ 10456 h 10711"/>
              <a:gd name="connsiteX5" fmla="*/ 6 w 12238"/>
              <a:gd name="connsiteY5" fmla="*/ 10711 h 10711"/>
              <a:gd name="connsiteX0" fmla="*/ 0 w 12232"/>
              <a:gd name="connsiteY0" fmla="*/ 10711 h 10711"/>
              <a:gd name="connsiteX1" fmla="*/ 3 w 12232"/>
              <a:gd name="connsiteY1" fmla="*/ 5638 h 10711"/>
              <a:gd name="connsiteX2" fmla="*/ 8069 w 12232"/>
              <a:gd name="connsiteY2" fmla="*/ 3378 h 10711"/>
              <a:gd name="connsiteX3" fmla="*/ 12232 w 12232"/>
              <a:gd name="connsiteY3" fmla="*/ 456 h 10711"/>
              <a:gd name="connsiteX4" fmla="*/ 12232 w 12232"/>
              <a:gd name="connsiteY4" fmla="*/ 10456 h 10711"/>
              <a:gd name="connsiteX5" fmla="*/ 0 w 12232"/>
              <a:gd name="connsiteY5" fmla="*/ 10711 h 10711"/>
              <a:gd name="connsiteX0" fmla="*/ 0 w 12232"/>
              <a:gd name="connsiteY0" fmla="*/ 10711 h 10711"/>
              <a:gd name="connsiteX1" fmla="*/ 3 w 12232"/>
              <a:gd name="connsiteY1" fmla="*/ 5638 h 10711"/>
              <a:gd name="connsiteX2" fmla="*/ 8069 w 12232"/>
              <a:gd name="connsiteY2" fmla="*/ 3378 h 10711"/>
              <a:gd name="connsiteX3" fmla="*/ 12232 w 12232"/>
              <a:gd name="connsiteY3" fmla="*/ 456 h 10711"/>
              <a:gd name="connsiteX4" fmla="*/ 12232 w 12232"/>
              <a:gd name="connsiteY4" fmla="*/ 10456 h 10711"/>
              <a:gd name="connsiteX5" fmla="*/ 0 w 12232"/>
              <a:gd name="connsiteY5" fmla="*/ 10711 h 10711"/>
              <a:gd name="connsiteX0" fmla="*/ 0 w 12232"/>
              <a:gd name="connsiteY0" fmla="*/ 10737 h 10737"/>
              <a:gd name="connsiteX1" fmla="*/ 3 w 12232"/>
              <a:gd name="connsiteY1" fmla="*/ 5664 h 10737"/>
              <a:gd name="connsiteX2" fmla="*/ 8069 w 12232"/>
              <a:gd name="connsiteY2" fmla="*/ 3404 h 10737"/>
              <a:gd name="connsiteX3" fmla="*/ 12232 w 12232"/>
              <a:gd name="connsiteY3" fmla="*/ 482 h 10737"/>
              <a:gd name="connsiteX4" fmla="*/ 12232 w 12232"/>
              <a:gd name="connsiteY4" fmla="*/ 10482 h 10737"/>
              <a:gd name="connsiteX5" fmla="*/ 0 w 12232"/>
              <a:gd name="connsiteY5" fmla="*/ 10737 h 10737"/>
              <a:gd name="connsiteX0" fmla="*/ 0 w 12232"/>
              <a:gd name="connsiteY0" fmla="*/ 10724 h 10724"/>
              <a:gd name="connsiteX1" fmla="*/ 3 w 12232"/>
              <a:gd name="connsiteY1" fmla="*/ 5651 h 10724"/>
              <a:gd name="connsiteX2" fmla="*/ 8069 w 12232"/>
              <a:gd name="connsiteY2" fmla="*/ 3391 h 10724"/>
              <a:gd name="connsiteX3" fmla="*/ 12232 w 12232"/>
              <a:gd name="connsiteY3" fmla="*/ 469 h 10724"/>
              <a:gd name="connsiteX4" fmla="*/ 12232 w 12232"/>
              <a:gd name="connsiteY4" fmla="*/ 10469 h 10724"/>
              <a:gd name="connsiteX5" fmla="*/ 0 w 12232"/>
              <a:gd name="connsiteY5" fmla="*/ 10724 h 10724"/>
              <a:gd name="connsiteX0" fmla="*/ 0 w 12232"/>
              <a:gd name="connsiteY0" fmla="*/ 10631 h 10631"/>
              <a:gd name="connsiteX1" fmla="*/ 3 w 12232"/>
              <a:gd name="connsiteY1" fmla="*/ 5558 h 10631"/>
              <a:gd name="connsiteX2" fmla="*/ 7355 w 12232"/>
              <a:gd name="connsiteY2" fmla="*/ 4548 h 10631"/>
              <a:gd name="connsiteX3" fmla="*/ 12232 w 12232"/>
              <a:gd name="connsiteY3" fmla="*/ 376 h 10631"/>
              <a:gd name="connsiteX4" fmla="*/ 12232 w 12232"/>
              <a:gd name="connsiteY4" fmla="*/ 10376 h 10631"/>
              <a:gd name="connsiteX5" fmla="*/ 0 w 12232"/>
              <a:gd name="connsiteY5" fmla="*/ 10631 h 10631"/>
              <a:gd name="connsiteX0" fmla="*/ 0 w 12232"/>
              <a:gd name="connsiteY0" fmla="*/ 10465 h 10465"/>
              <a:gd name="connsiteX1" fmla="*/ 3 w 12232"/>
              <a:gd name="connsiteY1" fmla="*/ 5392 h 10465"/>
              <a:gd name="connsiteX2" fmla="*/ 7355 w 12232"/>
              <a:gd name="connsiteY2" fmla="*/ 4382 h 10465"/>
              <a:gd name="connsiteX3" fmla="*/ 12232 w 12232"/>
              <a:gd name="connsiteY3" fmla="*/ 210 h 10465"/>
              <a:gd name="connsiteX4" fmla="*/ 12232 w 12232"/>
              <a:gd name="connsiteY4" fmla="*/ 10210 h 10465"/>
              <a:gd name="connsiteX5" fmla="*/ 0 w 12232"/>
              <a:gd name="connsiteY5" fmla="*/ 10465 h 10465"/>
              <a:gd name="connsiteX0" fmla="*/ 0 w 12232"/>
              <a:gd name="connsiteY0" fmla="*/ 10465 h 10465"/>
              <a:gd name="connsiteX1" fmla="*/ 3 w 12232"/>
              <a:gd name="connsiteY1" fmla="*/ 5392 h 10465"/>
              <a:gd name="connsiteX2" fmla="*/ 7355 w 12232"/>
              <a:gd name="connsiteY2" fmla="*/ 4382 h 10465"/>
              <a:gd name="connsiteX3" fmla="*/ 12232 w 12232"/>
              <a:gd name="connsiteY3" fmla="*/ 210 h 10465"/>
              <a:gd name="connsiteX4" fmla="*/ 12232 w 12232"/>
              <a:gd name="connsiteY4" fmla="*/ 10210 h 10465"/>
              <a:gd name="connsiteX5" fmla="*/ 0 w 12232"/>
              <a:gd name="connsiteY5" fmla="*/ 10465 h 10465"/>
              <a:gd name="connsiteX0" fmla="*/ 0 w 12232"/>
              <a:gd name="connsiteY0" fmla="*/ 10494 h 10494"/>
              <a:gd name="connsiteX1" fmla="*/ 3 w 12232"/>
              <a:gd name="connsiteY1" fmla="*/ 5421 h 10494"/>
              <a:gd name="connsiteX2" fmla="*/ 7355 w 12232"/>
              <a:gd name="connsiteY2" fmla="*/ 4411 h 10494"/>
              <a:gd name="connsiteX3" fmla="*/ 12232 w 12232"/>
              <a:gd name="connsiteY3" fmla="*/ 239 h 10494"/>
              <a:gd name="connsiteX4" fmla="*/ 12232 w 12232"/>
              <a:gd name="connsiteY4" fmla="*/ 10239 h 10494"/>
              <a:gd name="connsiteX5" fmla="*/ 0 w 12232"/>
              <a:gd name="connsiteY5" fmla="*/ 10494 h 10494"/>
              <a:gd name="connsiteX0" fmla="*/ 0 w 12232"/>
              <a:gd name="connsiteY0" fmla="*/ 10479 h 10479"/>
              <a:gd name="connsiteX1" fmla="*/ 3 w 12232"/>
              <a:gd name="connsiteY1" fmla="*/ 5406 h 10479"/>
              <a:gd name="connsiteX2" fmla="*/ 7355 w 12232"/>
              <a:gd name="connsiteY2" fmla="*/ 4396 h 10479"/>
              <a:gd name="connsiteX3" fmla="*/ 12232 w 12232"/>
              <a:gd name="connsiteY3" fmla="*/ 224 h 10479"/>
              <a:gd name="connsiteX4" fmla="*/ 12232 w 12232"/>
              <a:gd name="connsiteY4" fmla="*/ 10224 h 10479"/>
              <a:gd name="connsiteX5" fmla="*/ 0 w 12232"/>
              <a:gd name="connsiteY5" fmla="*/ 10479 h 10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2" h="10479">
                <a:moveTo>
                  <a:pt x="0" y="10479"/>
                </a:moveTo>
                <a:cubicBezTo>
                  <a:pt x="9" y="7188"/>
                  <a:pt x="0" y="10966"/>
                  <a:pt x="3" y="5406"/>
                </a:cubicBezTo>
                <a:cubicBezTo>
                  <a:pt x="2885" y="6911"/>
                  <a:pt x="5691" y="5770"/>
                  <a:pt x="7355" y="4396"/>
                </a:cubicBezTo>
                <a:cubicBezTo>
                  <a:pt x="9019" y="3022"/>
                  <a:pt x="11011" y="-982"/>
                  <a:pt x="12232" y="224"/>
                </a:cubicBezTo>
                <a:lnTo>
                  <a:pt x="12232" y="10224"/>
                </a:lnTo>
                <a:cubicBezTo>
                  <a:pt x="8167" y="10234"/>
                  <a:pt x="4065" y="10469"/>
                  <a:pt x="0" y="10479"/>
                </a:cubicBezTo>
                <a:close/>
              </a:path>
            </a:pathLst>
          </a:cu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143000" cy="904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7000"/>
            <a:ext cx="2133600" cy="241595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769441"/>
          </a:xfrm>
          <a:effectLst>
            <a:outerShdw blurRad="508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txBody>
          <a:bodyPr>
            <a:noAutofit/>
          </a:bodyPr>
          <a:lstStyle>
            <a:lvl1pPr>
              <a:defRPr b="1" baseline="0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1600"/>
            <a:ext cx="8229600" cy="3962400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1111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5400000" algn="t" rotWithShape="0">
              <a:schemeClr val="bg1">
                <a:lumMod val="75000"/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701F-2993-463C-9B29-EF3C71E55505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9B1D-8F29-4145-972E-704E425DF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7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schoolsdo.org/2017/09/4-high-school-programs-in-md-il-can-really-cook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reers.hfcc.edu/" TargetMode="External"/><Relationship Id="rId4" Type="http://schemas.openxmlformats.org/officeDocument/2006/relationships/hyperlink" Target="https://zoom.us/j/931977246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3B55-793B-499F-AD79-12F6AC9C4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5487"/>
            <a:ext cx="8229600" cy="769441"/>
          </a:xfrm>
        </p:spPr>
        <p:txBody>
          <a:bodyPr/>
          <a:lstStyle/>
          <a:p>
            <a:r>
              <a:rPr lang="en-US" dirty="0"/>
              <a:t>Culinary/Hospitality Mini-job Fair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90690-64F9-4795-920E-1E8A8A4E37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1371600"/>
            <a:ext cx="8991600" cy="1066800"/>
          </a:xfrm>
        </p:spPr>
        <p:txBody>
          <a:bodyPr/>
          <a:lstStyle/>
          <a:p>
            <a:pPr algn="ctr"/>
            <a:r>
              <a:rPr lang="en-US" dirty="0"/>
              <a:t>The Career Services Office is hosting a virtual mini-fair for Culinary/Hospitality Students</a:t>
            </a:r>
          </a:p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58EAF2-B303-40A6-8FEF-98836501706D}"/>
              </a:ext>
            </a:extLst>
          </p:cNvPr>
          <p:cNvSpPr txBox="1"/>
          <p:nvPr/>
        </p:nvSpPr>
        <p:spPr>
          <a:xfrm>
            <a:off x="2514600" y="2440068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0A8"/>
                </a:solidFill>
              </a:rPr>
              <a:t>Thursday October 7</a:t>
            </a:r>
            <a:r>
              <a:rPr lang="en-US" sz="2800" baseline="30000" dirty="0">
                <a:solidFill>
                  <a:srgbClr val="0060A8"/>
                </a:solidFill>
              </a:rPr>
              <a:t>th</a:t>
            </a:r>
            <a:r>
              <a:rPr lang="en-US" sz="2800" dirty="0">
                <a:solidFill>
                  <a:srgbClr val="0060A8"/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rgbClr val="0060A8"/>
                </a:solidFill>
              </a:rPr>
              <a:t>from 12:30 pm- 2:00 pm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2B026D-7AE9-4BDA-9972-2DFBAF1B6089}"/>
              </a:ext>
            </a:extLst>
          </p:cNvPr>
          <p:cNvSpPr/>
          <p:nvPr/>
        </p:nvSpPr>
        <p:spPr>
          <a:xfrm>
            <a:off x="-76200" y="403836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Come meet 12-15 employers looking to hire you!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E392BF-F3F7-40C7-95F3-CB60A2CCFA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019" r="8753"/>
          <a:stretch/>
        </p:blipFill>
        <p:spPr>
          <a:xfrm>
            <a:off x="489585" y="2699916"/>
            <a:ext cx="1828800" cy="121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14BAF1-67E2-4946-95CE-96FB8DA198AB}"/>
              </a:ext>
            </a:extLst>
          </p:cNvPr>
          <p:cNvSpPr txBox="1"/>
          <p:nvPr/>
        </p:nvSpPr>
        <p:spPr>
          <a:xfrm>
            <a:off x="-76200" y="3444655"/>
            <a:ext cx="944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Join Zoom Meeting:</a:t>
            </a:r>
          </a:p>
          <a:p>
            <a:pPr algn="ctr"/>
            <a:r>
              <a:rPr lang="en-US" sz="1600" dirty="0"/>
              <a:t> </a:t>
            </a:r>
            <a:r>
              <a:rPr lang="en-US" sz="1600" u="sng" dirty="0">
                <a:hlinkClick r:id="rId4"/>
              </a:rPr>
              <a:t>https://zoom.us/j/93197724608</a:t>
            </a:r>
            <a:r>
              <a:rPr lang="en-US" sz="16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4B89E9-7469-4B81-807F-1544FB5BF856}"/>
              </a:ext>
            </a:extLst>
          </p:cNvPr>
          <p:cNvSpPr txBox="1"/>
          <p:nvPr/>
        </p:nvSpPr>
        <p:spPr>
          <a:xfrm>
            <a:off x="1403985" y="4422697"/>
            <a:ext cx="5791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Click on </a:t>
            </a:r>
            <a:r>
              <a:rPr lang="en-US" sz="1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hlinkClick r:id="rId5"/>
              </a:rPr>
              <a:t>https://careers.hfcc.edu/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look at the Announcements tab to get more details including: 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Set times  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List of employers attending 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Virtual recruiting resources and more!</a:t>
            </a:r>
          </a:p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Keep checking back on the Announcements page for more details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8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95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Culinary/Hospitality Mini-job Fair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Buffa</dc:creator>
  <cp:lastModifiedBy>Joyce Hovermale</cp:lastModifiedBy>
  <cp:revision>148</cp:revision>
  <dcterms:created xsi:type="dcterms:W3CDTF">2014-07-15T21:07:55Z</dcterms:created>
  <dcterms:modified xsi:type="dcterms:W3CDTF">2021-09-14T15:05:31Z</dcterms:modified>
</cp:coreProperties>
</file>